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B6FC3-3600-4FF6-BA86-51BA17EE8B4A}" type="datetimeFigureOut">
              <a:rPr lang="cs-CZ" smtClean="0"/>
              <a:t>25.9.2013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BACB2-9BCB-4A93-86B6-D4AF04914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24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7811AD-E7CC-4806-AC6A-7E645E0B498C}" type="slidenum">
              <a:rPr lang="cs-CZ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9601ED-477B-466B-8FB9-E7B03732E6A5}" type="slidenum">
              <a:rPr lang="cs-CZ" altLang="cs-CZ" smtClean="0"/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1A91D3-2EC2-419A-A821-46BAC7B1AE73}" type="slidenum">
              <a:rPr lang="cs-CZ" altLang="cs-CZ" smtClean="0"/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F5F956-0089-4489-94BE-346DAB314C35}" type="slidenum">
              <a:rPr lang="cs-CZ" altLang="cs-CZ" smtClean="0"/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04B3-9F7B-4456-AB99-9F57E83D5701}" type="datetimeFigureOut">
              <a:rPr lang="cs-CZ" smtClean="0"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E8EE-9A6B-4CC0-8DA2-B869429C1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72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04B3-9F7B-4456-AB99-9F57E83D5701}" type="datetimeFigureOut">
              <a:rPr lang="cs-CZ" smtClean="0"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E8EE-9A6B-4CC0-8DA2-B869429C1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18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04B3-9F7B-4456-AB99-9F57E83D5701}" type="datetimeFigureOut">
              <a:rPr lang="cs-CZ" smtClean="0"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E8EE-9A6B-4CC0-8DA2-B869429C1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42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04B3-9F7B-4456-AB99-9F57E83D5701}" type="datetimeFigureOut">
              <a:rPr lang="cs-CZ" smtClean="0"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E8EE-9A6B-4CC0-8DA2-B869429C1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2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04B3-9F7B-4456-AB99-9F57E83D5701}" type="datetimeFigureOut">
              <a:rPr lang="cs-CZ" smtClean="0"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E8EE-9A6B-4CC0-8DA2-B869429C1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61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04B3-9F7B-4456-AB99-9F57E83D5701}" type="datetimeFigureOut">
              <a:rPr lang="cs-CZ" smtClean="0"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E8EE-9A6B-4CC0-8DA2-B869429C1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34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04B3-9F7B-4456-AB99-9F57E83D5701}" type="datetimeFigureOut">
              <a:rPr lang="cs-CZ" smtClean="0"/>
              <a:t>25.9.2013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E8EE-9A6B-4CC0-8DA2-B869429C1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04B3-9F7B-4456-AB99-9F57E83D5701}" type="datetimeFigureOut">
              <a:rPr lang="cs-CZ" smtClean="0"/>
              <a:t>25.9.2013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E8EE-9A6B-4CC0-8DA2-B869429C1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14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04B3-9F7B-4456-AB99-9F57E83D5701}" type="datetimeFigureOut">
              <a:rPr lang="cs-CZ" smtClean="0"/>
              <a:t>25.9.2013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E8EE-9A6B-4CC0-8DA2-B869429C1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38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04B3-9F7B-4456-AB99-9F57E83D5701}" type="datetimeFigureOut">
              <a:rPr lang="cs-CZ" smtClean="0"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E8EE-9A6B-4CC0-8DA2-B869429C1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61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04B3-9F7B-4456-AB99-9F57E83D5701}" type="datetimeFigureOut">
              <a:rPr lang="cs-CZ" smtClean="0"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E8EE-9A6B-4CC0-8DA2-B869429C1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03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04B3-9F7B-4456-AB99-9F57E83D5701}" type="datetimeFigureOut">
              <a:rPr lang="cs-CZ" smtClean="0"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FE8EE-9A6B-4CC0-8DA2-B869429C1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66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/>
              <a:t>Základní stavební jednotky vnějších Karpat</a:t>
            </a:r>
          </a:p>
        </p:txBody>
      </p:sp>
      <p:pic>
        <p:nvPicPr>
          <p:cNvPr id="63491" name="Picture 3" descr="flyšové pásmo -COREL 9 NA KŘIV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20938"/>
            <a:ext cx="77755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0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/>
              <a:t>Paleogeografická mapa střední křídy jižní Evropy a přilehlých tethydních pánví</a:t>
            </a:r>
          </a:p>
        </p:txBody>
      </p:sp>
      <p:pic>
        <p:nvPicPr>
          <p:cNvPr id="64515" name="Picture 3" descr="paleogeo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03275"/>
            <a:ext cx="5954713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60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159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/>
              <a:t>Korelace litostratigrafických jednotek vnějších Záp. Karpat</a:t>
            </a:r>
          </a:p>
        </p:txBody>
      </p:sp>
      <p:grpSp>
        <p:nvGrpSpPr>
          <p:cNvPr id="65539" name="Group 5"/>
          <p:cNvGrpSpPr>
            <a:grpSpLocks/>
          </p:cNvGrpSpPr>
          <p:nvPr/>
        </p:nvGrpSpPr>
        <p:grpSpPr bwMode="auto">
          <a:xfrm>
            <a:off x="250825" y="476250"/>
            <a:ext cx="8893175" cy="6381750"/>
            <a:chOff x="423" y="754"/>
            <a:chExt cx="4308" cy="3447"/>
          </a:xfrm>
        </p:grpSpPr>
        <p:pic>
          <p:nvPicPr>
            <p:cNvPr id="65540" name="Picture 3" descr="KAR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754"/>
              <a:ext cx="2259" cy="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1" name="Picture 4" descr="KAR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" y="864"/>
              <a:ext cx="2316" cy="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22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-242888"/>
            <a:ext cx="7772400" cy="844551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/>
              <a:t>Karpatská předhlubeň a vídeňská pánev</a:t>
            </a:r>
          </a:p>
        </p:txBody>
      </p:sp>
      <p:pic>
        <p:nvPicPr>
          <p:cNvPr id="66563" name="Picture 4" descr="karp predhlub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3"/>
            <a:ext cx="9144000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3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</Words>
  <Application>Microsoft Office PowerPoint</Application>
  <PresentationFormat>Předvádění na obrazovce (4:3)</PresentationFormat>
  <Paragraphs>8</Paragraphs>
  <Slides>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systému Office</vt:lpstr>
      <vt:lpstr>Základní stavební jednotky vnějších Karpat</vt:lpstr>
      <vt:lpstr>Paleogeografická mapa střední křídy jižní Evropy a přilehlých tethydních pánví</vt:lpstr>
      <vt:lpstr>Korelace litostratigrafických jednotek vnějších Záp. Karpat</vt:lpstr>
      <vt:lpstr>Karpatská předhlubeň a vídeňská pánev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stavební jednotky vnějších Karpat</dc:title>
  <dc:creator>Vasek</dc:creator>
  <cp:lastModifiedBy>Vasek</cp:lastModifiedBy>
  <cp:revision>1</cp:revision>
  <dcterms:created xsi:type="dcterms:W3CDTF">2013-09-25T16:12:20Z</dcterms:created>
  <dcterms:modified xsi:type="dcterms:W3CDTF">2013-09-25T16:15:26Z</dcterms:modified>
</cp:coreProperties>
</file>