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72" r:id="rId7"/>
    <p:sldId id="263" r:id="rId8"/>
    <p:sldId id="27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-307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F61FF-44BA-4D69-B8C2-B0B2D696FC81}" type="datetimeFigureOut">
              <a:rPr lang="cs-CZ" smtClean="0"/>
              <a:t>27.10.2026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F4E3C-9648-4BD3-9FBE-16AEC906FD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3525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5169B66-C052-831D-6671-1C508ADCCA0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1E2C662-DEBB-55B8-29B5-A7AFC893A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0A3BEE4D-ADD6-B8E1-72A3-E2C579BDC61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C5C0482A-150E-E1F1-BD82-CA624F929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CF6BB19-7F33-4BB9-AE6E-690D12E1694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BEB879-2591-DE80-61B9-9F2DAC098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28161A-4D54-F3AA-4C3B-D87C6D0E13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5E8A98-6C71-4174-BDA8-705164FA7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37571-3B2D-4C79-87F4-B47482FEC87C}" type="slidenum">
              <a:rPr lang="cs-CZ" altLang="cs-CZ"/>
              <a:pPr>
                <a:defRPr/>
              </a:pPr>
              <a:t>‹#›</a:t>
            </a:fld>
            <a:endParaRPr lang="cs-CZ" altLang="cs-CZ">
              <a:latin typeface="Times New Roman obycejn) CE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49512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Click to edit the title text format</a:t>
            </a: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Times New Roman obycejn)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Times New Roman obycejn)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Times New Roman obycejn)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Times New Roman obycejn)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Times New Roman obycejn)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Times New Roman obycejn)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Times New Roman obycejn)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B3AC879-BBE6-41E8-B8BA-A514877D39C2}" type="slidenum"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 obycejn)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" name="Freeform 7"/>
          <p:cNvSpPr/>
          <p:nvPr/>
        </p:nvSpPr>
        <p:spPr>
          <a:xfrm>
            <a:off x="176040" y="6610320"/>
            <a:ext cx="14796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" name="Freeform 8"/>
          <p:cNvSpPr/>
          <p:nvPr/>
        </p:nvSpPr>
        <p:spPr>
          <a:xfrm>
            <a:off x="4777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" name="Freeform 9"/>
          <p:cNvSpPr/>
          <p:nvPr/>
        </p:nvSpPr>
        <p:spPr>
          <a:xfrm>
            <a:off x="77940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" name="Freeform 10"/>
          <p:cNvSpPr/>
          <p:nvPr/>
        </p:nvSpPr>
        <p:spPr>
          <a:xfrm>
            <a:off x="1090440" y="6610320"/>
            <a:ext cx="14796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" name="Freeform 11"/>
          <p:cNvSpPr/>
          <p:nvPr/>
        </p:nvSpPr>
        <p:spPr>
          <a:xfrm>
            <a:off x="1401840" y="6610320"/>
            <a:ext cx="14580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" name="Freeform 12"/>
          <p:cNvSpPr/>
          <p:nvPr/>
        </p:nvSpPr>
        <p:spPr>
          <a:xfrm>
            <a:off x="171288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" name="Freeform 13"/>
          <p:cNvSpPr/>
          <p:nvPr/>
        </p:nvSpPr>
        <p:spPr>
          <a:xfrm>
            <a:off x="2023920" y="6610320"/>
            <a:ext cx="14796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" name="Freeform 14"/>
          <p:cNvSpPr/>
          <p:nvPr/>
        </p:nvSpPr>
        <p:spPr>
          <a:xfrm>
            <a:off x="233676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" name="Freeform 15"/>
          <p:cNvSpPr/>
          <p:nvPr/>
        </p:nvSpPr>
        <p:spPr>
          <a:xfrm>
            <a:off x="26575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" name="Freeform 16"/>
          <p:cNvSpPr/>
          <p:nvPr/>
        </p:nvSpPr>
        <p:spPr>
          <a:xfrm>
            <a:off x="29797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" name="Freeform 17"/>
          <p:cNvSpPr/>
          <p:nvPr/>
        </p:nvSpPr>
        <p:spPr>
          <a:xfrm>
            <a:off x="33019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" name="Freeform 18"/>
          <p:cNvSpPr/>
          <p:nvPr/>
        </p:nvSpPr>
        <p:spPr>
          <a:xfrm>
            <a:off x="3613320" y="6610320"/>
            <a:ext cx="14580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" name="Freeform 19"/>
          <p:cNvSpPr/>
          <p:nvPr/>
        </p:nvSpPr>
        <p:spPr>
          <a:xfrm>
            <a:off x="39337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" name="Freeform 20"/>
          <p:cNvSpPr/>
          <p:nvPr/>
        </p:nvSpPr>
        <p:spPr>
          <a:xfrm>
            <a:off x="425592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" name="Freeform 21"/>
          <p:cNvSpPr/>
          <p:nvPr/>
        </p:nvSpPr>
        <p:spPr>
          <a:xfrm>
            <a:off x="457524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" name="Freeform 22"/>
          <p:cNvSpPr/>
          <p:nvPr/>
        </p:nvSpPr>
        <p:spPr>
          <a:xfrm>
            <a:off x="489744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" name="Freeform 23"/>
          <p:cNvSpPr/>
          <p:nvPr/>
        </p:nvSpPr>
        <p:spPr>
          <a:xfrm>
            <a:off x="520848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2" name="Freeform 24"/>
          <p:cNvSpPr/>
          <p:nvPr/>
        </p:nvSpPr>
        <p:spPr>
          <a:xfrm>
            <a:off x="551988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3" name="Freeform 25"/>
          <p:cNvSpPr/>
          <p:nvPr/>
        </p:nvSpPr>
        <p:spPr>
          <a:xfrm>
            <a:off x="58309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4" name="Freeform 26"/>
          <p:cNvSpPr/>
          <p:nvPr/>
        </p:nvSpPr>
        <p:spPr>
          <a:xfrm>
            <a:off x="6143760" y="6610320"/>
            <a:ext cx="14580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5" name="Freeform 27"/>
          <p:cNvSpPr/>
          <p:nvPr/>
        </p:nvSpPr>
        <p:spPr>
          <a:xfrm>
            <a:off x="646416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6" name="Freeform 28"/>
          <p:cNvSpPr/>
          <p:nvPr/>
        </p:nvSpPr>
        <p:spPr>
          <a:xfrm>
            <a:off x="676584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7" name="Freeform 29"/>
          <p:cNvSpPr/>
          <p:nvPr/>
        </p:nvSpPr>
        <p:spPr>
          <a:xfrm>
            <a:off x="706752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8" name="Freeform 30"/>
          <p:cNvSpPr/>
          <p:nvPr/>
        </p:nvSpPr>
        <p:spPr>
          <a:xfrm>
            <a:off x="736920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9" name="Freeform 31"/>
          <p:cNvSpPr/>
          <p:nvPr/>
        </p:nvSpPr>
        <p:spPr>
          <a:xfrm>
            <a:off x="766908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0" name="Freeform 32"/>
          <p:cNvSpPr/>
          <p:nvPr/>
        </p:nvSpPr>
        <p:spPr>
          <a:xfrm>
            <a:off x="797076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1" name="Freeform 33"/>
          <p:cNvSpPr/>
          <p:nvPr/>
        </p:nvSpPr>
        <p:spPr>
          <a:xfrm>
            <a:off x="827100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2" name="Freeform 34"/>
          <p:cNvSpPr/>
          <p:nvPr/>
        </p:nvSpPr>
        <p:spPr>
          <a:xfrm>
            <a:off x="8572680" y="66103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3" name="Freeform 35"/>
          <p:cNvSpPr/>
          <p:nvPr/>
        </p:nvSpPr>
        <p:spPr>
          <a:xfrm>
            <a:off x="8874000" y="66103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4" name="Freeform 36"/>
          <p:cNvSpPr/>
          <p:nvPr/>
        </p:nvSpPr>
        <p:spPr>
          <a:xfrm>
            <a:off x="872820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5" name="Freeform 37"/>
          <p:cNvSpPr/>
          <p:nvPr/>
        </p:nvSpPr>
        <p:spPr>
          <a:xfrm>
            <a:off x="842652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6" name="Freeform 38"/>
          <p:cNvSpPr/>
          <p:nvPr/>
        </p:nvSpPr>
        <p:spPr>
          <a:xfrm>
            <a:off x="812484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7" name="Freeform 39"/>
          <p:cNvSpPr/>
          <p:nvPr/>
        </p:nvSpPr>
        <p:spPr>
          <a:xfrm>
            <a:off x="7824960" y="6454800"/>
            <a:ext cx="14580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8" name="Freeform 40"/>
          <p:cNvSpPr/>
          <p:nvPr/>
        </p:nvSpPr>
        <p:spPr>
          <a:xfrm>
            <a:off x="7513560" y="645480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39" name="Freeform 41"/>
          <p:cNvSpPr/>
          <p:nvPr/>
        </p:nvSpPr>
        <p:spPr>
          <a:xfrm>
            <a:off x="722304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0" name="Freeform 42"/>
          <p:cNvSpPr/>
          <p:nvPr/>
        </p:nvSpPr>
        <p:spPr>
          <a:xfrm>
            <a:off x="692136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1" name="Freeform 43"/>
          <p:cNvSpPr/>
          <p:nvPr/>
        </p:nvSpPr>
        <p:spPr>
          <a:xfrm>
            <a:off x="6621480" y="645480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2" name="Freeform 44"/>
          <p:cNvSpPr/>
          <p:nvPr/>
        </p:nvSpPr>
        <p:spPr>
          <a:xfrm>
            <a:off x="631044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3" name="Freeform 45"/>
          <p:cNvSpPr/>
          <p:nvPr/>
        </p:nvSpPr>
        <p:spPr>
          <a:xfrm>
            <a:off x="5999040" y="645480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4" name="Freeform 46"/>
          <p:cNvSpPr/>
          <p:nvPr/>
        </p:nvSpPr>
        <p:spPr>
          <a:xfrm>
            <a:off x="567684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5" name="Freeform 47"/>
          <p:cNvSpPr/>
          <p:nvPr/>
        </p:nvSpPr>
        <p:spPr>
          <a:xfrm>
            <a:off x="537516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6" name="Freeform 48"/>
          <p:cNvSpPr/>
          <p:nvPr/>
        </p:nvSpPr>
        <p:spPr>
          <a:xfrm>
            <a:off x="506412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7" name="Freeform 49"/>
          <p:cNvSpPr/>
          <p:nvPr/>
        </p:nvSpPr>
        <p:spPr>
          <a:xfrm>
            <a:off x="4743360" y="645480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8" name="Freeform 50"/>
          <p:cNvSpPr/>
          <p:nvPr/>
        </p:nvSpPr>
        <p:spPr>
          <a:xfrm>
            <a:off x="4422600" y="6454800"/>
            <a:ext cx="14796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49" name="Freeform 51"/>
          <p:cNvSpPr/>
          <p:nvPr/>
        </p:nvSpPr>
        <p:spPr>
          <a:xfrm>
            <a:off x="377820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0" name="Freeform 52"/>
          <p:cNvSpPr/>
          <p:nvPr/>
        </p:nvSpPr>
        <p:spPr>
          <a:xfrm>
            <a:off x="314496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1" name="Freeform 53"/>
          <p:cNvSpPr/>
          <p:nvPr/>
        </p:nvSpPr>
        <p:spPr>
          <a:xfrm>
            <a:off x="2502000" y="645480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2" name="Freeform 54"/>
          <p:cNvSpPr/>
          <p:nvPr/>
        </p:nvSpPr>
        <p:spPr>
          <a:xfrm>
            <a:off x="1557360" y="645480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3" name="Freeform 55"/>
          <p:cNvSpPr/>
          <p:nvPr/>
        </p:nvSpPr>
        <p:spPr>
          <a:xfrm>
            <a:off x="8583480" y="628812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4" name="Freeform 56"/>
          <p:cNvSpPr/>
          <p:nvPr/>
        </p:nvSpPr>
        <p:spPr>
          <a:xfrm>
            <a:off x="8874000" y="628956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5" name="Freeform 57"/>
          <p:cNvSpPr/>
          <p:nvPr/>
        </p:nvSpPr>
        <p:spPr>
          <a:xfrm>
            <a:off x="872820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6" name="Freeform 58"/>
          <p:cNvSpPr/>
          <p:nvPr/>
        </p:nvSpPr>
        <p:spPr>
          <a:xfrm>
            <a:off x="8874000" y="59785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7" name="Freeform 59"/>
          <p:cNvSpPr/>
          <p:nvPr/>
        </p:nvSpPr>
        <p:spPr>
          <a:xfrm>
            <a:off x="827244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8" name="Freeform 60"/>
          <p:cNvSpPr/>
          <p:nvPr/>
        </p:nvSpPr>
        <p:spPr>
          <a:xfrm>
            <a:off x="797076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59" name="Freeform 61"/>
          <p:cNvSpPr/>
          <p:nvPr/>
        </p:nvSpPr>
        <p:spPr>
          <a:xfrm>
            <a:off x="7380360" y="6288120"/>
            <a:ext cx="14580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0" name="Freeform 62"/>
          <p:cNvSpPr/>
          <p:nvPr/>
        </p:nvSpPr>
        <p:spPr>
          <a:xfrm>
            <a:off x="708984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1" name="Freeform 63"/>
          <p:cNvSpPr/>
          <p:nvPr/>
        </p:nvSpPr>
        <p:spPr>
          <a:xfrm>
            <a:off x="767088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2" name="Freeform 64"/>
          <p:cNvSpPr/>
          <p:nvPr/>
        </p:nvSpPr>
        <p:spPr>
          <a:xfrm>
            <a:off x="6778800" y="6288120"/>
            <a:ext cx="14580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3" name="Freeform 65"/>
          <p:cNvSpPr/>
          <p:nvPr/>
        </p:nvSpPr>
        <p:spPr>
          <a:xfrm>
            <a:off x="6165720" y="628812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4" name="Freeform 66"/>
          <p:cNvSpPr/>
          <p:nvPr/>
        </p:nvSpPr>
        <p:spPr>
          <a:xfrm>
            <a:off x="5530680" y="6288120"/>
            <a:ext cx="14796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5" name="Freeform 67"/>
          <p:cNvSpPr/>
          <p:nvPr/>
        </p:nvSpPr>
        <p:spPr>
          <a:xfrm>
            <a:off x="459576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6" name="Freeform 68"/>
          <p:cNvSpPr/>
          <p:nvPr/>
        </p:nvSpPr>
        <p:spPr>
          <a:xfrm>
            <a:off x="409896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7" name="Freeform 69"/>
          <p:cNvSpPr/>
          <p:nvPr/>
        </p:nvSpPr>
        <p:spPr>
          <a:xfrm>
            <a:off x="3611520" y="628812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8" name="Freeform 70"/>
          <p:cNvSpPr/>
          <p:nvPr/>
        </p:nvSpPr>
        <p:spPr>
          <a:xfrm>
            <a:off x="2666880" y="628812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69" name="Freeform 71"/>
          <p:cNvSpPr/>
          <p:nvPr/>
        </p:nvSpPr>
        <p:spPr>
          <a:xfrm>
            <a:off x="1720800" y="62881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0" name="Freeform 72"/>
          <p:cNvSpPr/>
          <p:nvPr/>
        </p:nvSpPr>
        <p:spPr>
          <a:xfrm>
            <a:off x="842652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1" name="Freeform 73"/>
          <p:cNvSpPr/>
          <p:nvPr/>
        </p:nvSpPr>
        <p:spPr>
          <a:xfrm>
            <a:off x="8126280" y="613404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2" name="Freeform 74"/>
          <p:cNvSpPr/>
          <p:nvPr/>
        </p:nvSpPr>
        <p:spPr>
          <a:xfrm>
            <a:off x="782496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3" name="Freeform 75"/>
          <p:cNvSpPr/>
          <p:nvPr/>
        </p:nvSpPr>
        <p:spPr>
          <a:xfrm>
            <a:off x="724392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4" name="Freeform 76"/>
          <p:cNvSpPr/>
          <p:nvPr/>
        </p:nvSpPr>
        <p:spPr>
          <a:xfrm>
            <a:off x="661032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5" name="Freeform 77"/>
          <p:cNvSpPr/>
          <p:nvPr/>
        </p:nvSpPr>
        <p:spPr>
          <a:xfrm>
            <a:off x="506412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6" name="Freeform 78"/>
          <p:cNvSpPr/>
          <p:nvPr/>
        </p:nvSpPr>
        <p:spPr>
          <a:xfrm>
            <a:off x="3933720" y="613404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7" name="Freeform 79"/>
          <p:cNvSpPr/>
          <p:nvPr/>
        </p:nvSpPr>
        <p:spPr>
          <a:xfrm>
            <a:off x="8582040" y="59785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8" name="Freeform 80"/>
          <p:cNvSpPr/>
          <p:nvPr/>
        </p:nvSpPr>
        <p:spPr>
          <a:xfrm>
            <a:off x="7658280" y="59785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79" name="Freeform 81"/>
          <p:cNvSpPr/>
          <p:nvPr/>
        </p:nvSpPr>
        <p:spPr>
          <a:xfrm>
            <a:off x="5830920" y="59785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0" name="Freeform 82"/>
          <p:cNvSpPr/>
          <p:nvPr/>
        </p:nvSpPr>
        <p:spPr>
          <a:xfrm>
            <a:off x="4916520" y="5978520"/>
            <a:ext cx="147600" cy="146160"/>
          </a:xfrm>
          <a:custGeom>
            <a:avLst/>
            <a:gdLst>
              <a:gd name="GluePoint1X" fmla="*/ 0 w 93"/>
              <a:gd name="GluePoint1Y" fmla="*/ 0 h 92"/>
              <a:gd name="GluePoint2X" fmla="*/ 2147483646 w 93"/>
              <a:gd name="GluePoint2Y" fmla="*/ 0 h 92"/>
              <a:gd name="GluePoint3X" fmla="*/ 2147483646 w 93"/>
              <a:gd name="GluePoint3Y" fmla="*/ 2147483646 h 92"/>
              <a:gd name="GluePoint4X" fmla="*/ 0 w 93"/>
              <a:gd name="GluePoint4Y" fmla="*/ 2147483646 h 92"/>
              <a:gd name="GluePoint5X" fmla="*/ 0 w 93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2">
                <a:moveTo>
                  <a:pt x="0" y="0"/>
                </a:moveTo>
                <a:lnTo>
                  <a:pt x="92" y="0"/>
                </a:lnTo>
                <a:lnTo>
                  <a:pt x="92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1" name="Freeform 83"/>
          <p:cNvSpPr/>
          <p:nvPr/>
        </p:nvSpPr>
        <p:spPr>
          <a:xfrm>
            <a:off x="8728200" y="58323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2" name="Freeform 84"/>
          <p:cNvSpPr/>
          <p:nvPr/>
        </p:nvSpPr>
        <p:spPr>
          <a:xfrm>
            <a:off x="8874000" y="568656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3" name="Freeform 85"/>
          <p:cNvSpPr/>
          <p:nvPr/>
        </p:nvSpPr>
        <p:spPr>
          <a:xfrm>
            <a:off x="8874000" y="537516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4" name="Freeform 86"/>
          <p:cNvSpPr/>
          <p:nvPr/>
        </p:nvSpPr>
        <p:spPr>
          <a:xfrm>
            <a:off x="8874000" y="5073480"/>
            <a:ext cx="146160" cy="14796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5" name="Freeform 87"/>
          <p:cNvSpPr/>
          <p:nvPr/>
        </p:nvSpPr>
        <p:spPr>
          <a:xfrm>
            <a:off x="8874000" y="477216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6" name="Freeform 88"/>
          <p:cNvSpPr/>
          <p:nvPr/>
        </p:nvSpPr>
        <p:spPr>
          <a:xfrm>
            <a:off x="8874000" y="44719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7" name="Freeform 89"/>
          <p:cNvSpPr/>
          <p:nvPr/>
        </p:nvSpPr>
        <p:spPr>
          <a:xfrm>
            <a:off x="8874000" y="387972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8" name="Freeform 90"/>
          <p:cNvSpPr/>
          <p:nvPr/>
        </p:nvSpPr>
        <p:spPr>
          <a:xfrm>
            <a:off x="8874000" y="359892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89" name="Freeform 91"/>
          <p:cNvSpPr/>
          <p:nvPr/>
        </p:nvSpPr>
        <p:spPr>
          <a:xfrm>
            <a:off x="8874000" y="2998800"/>
            <a:ext cx="14616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0" name="Freeform 92"/>
          <p:cNvSpPr/>
          <p:nvPr/>
        </p:nvSpPr>
        <p:spPr>
          <a:xfrm>
            <a:off x="8582040" y="567684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1" name="Freeform 93"/>
          <p:cNvSpPr/>
          <p:nvPr/>
        </p:nvSpPr>
        <p:spPr>
          <a:xfrm>
            <a:off x="8426520" y="58323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2" name="Freeform 94"/>
          <p:cNvSpPr/>
          <p:nvPr/>
        </p:nvSpPr>
        <p:spPr>
          <a:xfrm>
            <a:off x="8426520" y="5530680"/>
            <a:ext cx="147600" cy="14796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3" name="Freeform 95"/>
          <p:cNvSpPr/>
          <p:nvPr/>
        </p:nvSpPr>
        <p:spPr>
          <a:xfrm>
            <a:off x="8126280" y="583236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4" name="Freeform 96"/>
          <p:cNvSpPr/>
          <p:nvPr/>
        </p:nvSpPr>
        <p:spPr>
          <a:xfrm>
            <a:off x="7243920" y="58323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5" name="Freeform 97"/>
          <p:cNvSpPr/>
          <p:nvPr/>
        </p:nvSpPr>
        <p:spPr>
          <a:xfrm>
            <a:off x="6620040" y="58323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6" name="Freeform 98"/>
          <p:cNvSpPr/>
          <p:nvPr/>
        </p:nvSpPr>
        <p:spPr>
          <a:xfrm>
            <a:off x="6299280" y="5832360"/>
            <a:ext cx="14580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7" name="Freeform 99"/>
          <p:cNvSpPr/>
          <p:nvPr/>
        </p:nvSpPr>
        <p:spPr>
          <a:xfrm>
            <a:off x="8739360" y="5530680"/>
            <a:ext cx="145800" cy="14796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8" name="Freeform 100"/>
          <p:cNvSpPr/>
          <p:nvPr/>
        </p:nvSpPr>
        <p:spPr>
          <a:xfrm>
            <a:off x="8739360" y="5230800"/>
            <a:ext cx="145800" cy="14616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99" name="Freeform 101"/>
          <p:cNvSpPr/>
          <p:nvPr/>
        </p:nvSpPr>
        <p:spPr>
          <a:xfrm>
            <a:off x="8739360" y="4919760"/>
            <a:ext cx="14580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0" name="Freeform 102"/>
          <p:cNvSpPr/>
          <p:nvPr/>
        </p:nvSpPr>
        <p:spPr>
          <a:xfrm>
            <a:off x="8572680" y="5073480"/>
            <a:ext cx="145800" cy="14796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1" name="Freeform 103"/>
          <p:cNvSpPr/>
          <p:nvPr/>
        </p:nvSpPr>
        <p:spPr>
          <a:xfrm>
            <a:off x="8426520" y="49179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2" name="Freeform 104"/>
          <p:cNvSpPr/>
          <p:nvPr/>
        </p:nvSpPr>
        <p:spPr>
          <a:xfrm>
            <a:off x="8739360" y="4338720"/>
            <a:ext cx="145800" cy="145800"/>
          </a:xfrm>
          <a:custGeom>
            <a:avLst/>
            <a:gdLst>
              <a:gd name="GluePoint1X" fmla="*/ 0 w 92"/>
              <a:gd name="GluePoint1Y" fmla="*/ 0 h 92"/>
              <a:gd name="GluePoint2X" fmla="*/ 2147483646 w 92"/>
              <a:gd name="GluePoint2Y" fmla="*/ 0 h 92"/>
              <a:gd name="GluePoint3X" fmla="*/ 2147483646 w 92"/>
              <a:gd name="GluePoint3Y" fmla="*/ 2147483646 h 92"/>
              <a:gd name="GluePoint4X" fmla="*/ 0 w 92"/>
              <a:gd name="GluePoint4Y" fmla="*/ 2147483646 h 92"/>
              <a:gd name="GluePoint5X" fmla="*/ 0 w 92"/>
              <a:gd name="GluePoint5Y" fmla="*/ 0 h 9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2">
                <a:moveTo>
                  <a:pt x="0" y="0"/>
                </a:moveTo>
                <a:lnTo>
                  <a:pt x="91" y="0"/>
                </a:lnTo>
                <a:lnTo>
                  <a:pt x="91" y="91"/>
                </a:lnTo>
                <a:lnTo>
                  <a:pt x="0" y="91"/>
                </a:lnTo>
                <a:lnTo>
                  <a:pt x="0" y="0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3" name="Freeform 105"/>
          <p:cNvSpPr/>
          <p:nvPr/>
        </p:nvSpPr>
        <p:spPr>
          <a:xfrm>
            <a:off x="8728200" y="373536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DDDDDD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4" name="Freeform 106"/>
          <p:cNvSpPr/>
          <p:nvPr/>
        </p:nvSpPr>
        <p:spPr>
          <a:xfrm>
            <a:off x="8874000" y="2209680"/>
            <a:ext cx="146160" cy="147600"/>
          </a:xfrm>
          <a:custGeom>
            <a:avLst/>
            <a:gdLst>
              <a:gd name="GluePoint1X" fmla="*/ 0 w 92"/>
              <a:gd name="GluePoint1Y" fmla="*/ 0 h 93"/>
              <a:gd name="GluePoint2X" fmla="*/ 2147483646 w 92"/>
              <a:gd name="GluePoint2Y" fmla="*/ 0 h 93"/>
              <a:gd name="GluePoint3X" fmla="*/ 2147483646 w 92"/>
              <a:gd name="GluePoint3Y" fmla="*/ 2147483646 h 93"/>
              <a:gd name="GluePoint4X" fmla="*/ 0 w 92"/>
              <a:gd name="GluePoint4Y" fmla="*/ 2147483646 h 93"/>
              <a:gd name="GluePoint5X" fmla="*/ 0 w 92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2" h="93">
                <a:moveTo>
                  <a:pt x="0" y="0"/>
                </a:moveTo>
                <a:lnTo>
                  <a:pt x="91" y="0"/>
                </a:lnTo>
                <a:lnTo>
                  <a:pt x="91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5" name="Freeform 107"/>
          <p:cNvSpPr/>
          <p:nvPr/>
        </p:nvSpPr>
        <p:spPr>
          <a:xfrm>
            <a:off x="7815240" y="5530680"/>
            <a:ext cx="147600" cy="14796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6" name="Freeform 108"/>
          <p:cNvSpPr/>
          <p:nvPr/>
        </p:nvSpPr>
        <p:spPr>
          <a:xfrm>
            <a:off x="8271000" y="5386320"/>
            <a:ext cx="147600" cy="147600"/>
          </a:xfrm>
          <a:custGeom>
            <a:avLst/>
            <a:gdLst>
              <a:gd name="GluePoint1X" fmla="*/ 0 w 93"/>
              <a:gd name="GluePoint1Y" fmla="*/ 0 h 93"/>
              <a:gd name="GluePoint2X" fmla="*/ 2147483646 w 93"/>
              <a:gd name="GluePoint2Y" fmla="*/ 0 h 93"/>
              <a:gd name="GluePoint3X" fmla="*/ 2147483646 w 93"/>
              <a:gd name="GluePoint3Y" fmla="*/ 2147483646 h 93"/>
              <a:gd name="GluePoint4X" fmla="*/ 0 w 93"/>
              <a:gd name="GluePoint4Y" fmla="*/ 2147483646 h 93"/>
              <a:gd name="GluePoint5X" fmla="*/ 0 w 93"/>
              <a:gd name="GluePoint5Y" fmla="*/ 0 h 9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93" h="93">
                <a:moveTo>
                  <a:pt x="0" y="0"/>
                </a:moveTo>
                <a:lnTo>
                  <a:pt x="92" y="0"/>
                </a:lnTo>
                <a:lnTo>
                  <a:pt x="92" y="92"/>
                </a:lnTo>
                <a:lnTo>
                  <a:pt x="0" y="92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11480" y="457200"/>
            <a:ext cx="8321040" cy="164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900" b="1">
                <a:solidFill>
                  <a:srgbClr val="008080"/>
                </a:solidFill>
                <a:latin typeface="Arial"/>
              </a:rPr>
              <a:t>Práce s textem, počítačová sazba</a:t>
            </a:r>
            <a:br/>
            <a:r>
              <a:rPr sz="2900" b="1">
                <a:solidFill>
                  <a:srgbClr val="008080"/>
                </a:solidFill>
                <a:latin typeface="Arial"/>
              </a:rPr>
              <a:t>a základy typografie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8" name="Rectangle 3"/>
          <p:cNvSpPr/>
          <p:nvPr/>
        </p:nvSpPr>
        <p:spPr>
          <a:xfrm>
            <a:off x="372960" y="1847880"/>
            <a:ext cx="8399520" cy="83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09" name="Freeform 4"/>
          <p:cNvSpPr/>
          <p:nvPr/>
        </p:nvSpPr>
        <p:spPr>
          <a:xfrm>
            <a:off x="3187800" y="3479760"/>
            <a:ext cx="2193840" cy="1174680"/>
          </a:xfrm>
          <a:custGeom>
            <a:avLst/>
            <a:gdLst>
              <a:gd name="GluePoint1X" fmla="*/ 2147483646 w 1382"/>
              <a:gd name="GluePoint1Y" fmla="*/ 2147483646 h 740"/>
              <a:gd name="GluePoint2X" fmla="*/ 0 w 1382"/>
              <a:gd name="GluePoint2Y" fmla="*/ 0 h 740"/>
              <a:gd name="GluePoint3X" fmla="*/ 0 w 1382"/>
              <a:gd name="GluePoint3Y" fmla="*/ 2147483646 h 740"/>
              <a:gd name="GluePoint4X" fmla="*/ 2147483646 w 1382"/>
              <a:gd name="GluePoint4Y" fmla="*/ 2147483646 h 740"/>
              <a:gd name="GluePoint5X" fmla="*/ 2147483646 w 1382"/>
              <a:gd name="GluePoint5Y" fmla="*/ 2147483646 h 740"/>
              <a:gd name="GluePoint6X" fmla="*/ 2147483646 w 1382"/>
              <a:gd name="GluePoint6Y" fmla="*/ 2147483646 h 740"/>
              <a:gd name="GluePoint7X" fmla="*/ 2147483646 w 1382"/>
              <a:gd name="GluePoint7Y" fmla="*/ 2147483646 h 74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1382" h="740">
                <a:moveTo>
                  <a:pt x="521" y="739"/>
                </a:moveTo>
                <a:lnTo>
                  <a:pt x="0" y="0"/>
                </a:lnTo>
                <a:lnTo>
                  <a:pt x="0" y="1"/>
                </a:lnTo>
                <a:lnTo>
                  <a:pt x="628" y="1"/>
                </a:lnTo>
                <a:lnTo>
                  <a:pt x="1381" y="736"/>
                </a:lnTo>
                <a:lnTo>
                  <a:pt x="520" y="736"/>
                </a:lnTo>
                <a:lnTo>
                  <a:pt x="521" y="739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0" name="Freeform 5"/>
          <p:cNvSpPr/>
          <p:nvPr/>
        </p:nvSpPr>
        <p:spPr>
          <a:xfrm>
            <a:off x="3284640" y="3546360"/>
            <a:ext cx="388800" cy="1800"/>
          </a:xfrm>
          <a:custGeom>
            <a:avLst/>
            <a:gdLst>
              <a:gd name="GluePoint1X" fmla="*/ 0 w 245"/>
              <a:gd name="GluePoint1Y" fmla="*/ 0 h 1"/>
              <a:gd name="GluePoint2X" fmla="*/ 2147483646 w 245"/>
              <a:gd name="GluePoint2Y" fmla="*/ 0 h 1"/>
              <a:gd name="GluePoint3X" fmla="*/ 2147483646 w 245"/>
              <a:gd name="GluePoint3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245" h="1">
                <a:moveTo>
                  <a:pt x="0" y="0"/>
                </a:moveTo>
                <a:lnTo>
                  <a:pt x="242" y="0"/>
                </a:lnTo>
                <a:lnTo>
                  <a:pt x="244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1" name="Freeform 6"/>
          <p:cNvSpPr/>
          <p:nvPr/>
        </p:nvSpPr>
        <p:spPr>
          <a:xfrm>
            <a:off x="3301920" y="3562200"/>
            <a:ext cx="385920" cy="1800"/>
          </a:xfrm>
          <a:custGeom>
            <a:avLst/>
            <a:gdLst>
              <a:gd name="GluePoint1X" fmla="*/ 0 w 243"/>
              <a:gd name="GluePoint1Y" fmla="*/ 0 h 1"/>
              <a:gd name="GluePoint2X" fmla="*/ 2147483646 w 243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243" h="1">
                <a:moveTo>
                  <a:pt x="0" y="0"/>
                </a:moveTo>
                <a:lnTo>
                  <a:pt x="242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2" name="Freeform 7"/>
          <p:cNvSpPr/>
          <p:nvPr/>
        </p:nvSpPr>
        <p:spPr>
          <a:xfrm>
            <a:off x="3316320" y="3587760"/>
            <a:ext cx="396720" cy="1440"/>
          </a:xfrm>
          <a:custGeom>
            <a:avLst/>
            <a:gdLst>
              <a:gd name="GluePoint1X" fmla="*/ 0 w 250"/>
              <a:gd name="GluePoint1Y" fmla="*/ 0 h 1"/>
              <a:gd name="GluePoint2X" fmla="*/ 2147483646 w 250"/>
              <a:gd name="GluePoint2Y" fmla="*/ 0 h 1"/>
              <a:gd name="GluePoint3X" fmla="*/ 2147483646 w 250"/>
              <a:gd name="GluePoint3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250" h="1">
                <a:moveTo>
                  <a:pt x="0" y="0"/>
                </a:moveTo>
                <a:lnTo>
                  <a:pt x="242" y="0"/>
                </a:lnTo>
                <a:lnTo>
                  <a:pt x="249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3" name="Freeform 8"/>
          <p:cNvSpPr/>
          <p:nvPr/>
        </p:nvSpPr>
        <p:spPr>
          <a:xfrm>
            <a:off x="3355920" y="3643200"/>
            <a:ext cx="941400" cy="1800"/>
          </a:xfrm>
          <a:custGeom>
            <a:avLst/>
            <a:gdLst>
              <a:gd name="GluePoint1X" fmla="*/ 0 w 593"/>
              <a:gd name="GluePoint1Y" fmla="*/ 0 h 1"/>
              <a:gd name="GluePoint2X" fmla="*/ 2147483646 w 593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593" h="1">
                <a:moveTo>
                  <a:pt x="0" y="0"/>
                </a:moveTo>
                <a:lnTo>
                  <a:pt x="592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4" name="Freeform 9"/>
          <p:cNvSpPr/>
          <p:nvPr/>
        </p:nvSpPr>
        <p:spPr>
          <a:xfrm>
            <a:off x="3384720" y="3675240"/>
            <a:ext cx="941040" cy="1440"/>
          </a:xfrm>
          <a:custGeom>
            <a:avLst/>
            <a:gdLst>
              <a:gd name="GluePoint1X" fmla="*/ 0 w 593"/>
              <a:gd name="GluePoint1Y" fmla="*/ 0 h 1"/>
              <a:gd name="GluePoint2X" fmla="*/ 2147483646 w 593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593" h="1">
                <a:moveTo>
                  <a:pt x="0" y="0"/>
                </a:moveTo>
                <a:lnTo>
                  <a:pt x="592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5" name="Freeform 10"/>
          <p:cNvSpPr/>
          <p:nvPr/>
        </p:nvSpPr>
        <p:spPr>
          <a:xfrm>
            <a:off x="3398760" y="3706920"/>
            <a:ext cx="962280" cy="1440"/>
          </a:xfrm>
          <a:custGeom>
            <a:avLst/>
            <a:gdLst>
              <a:gd name="GluePoint1X" fmla="*/ 0 w 606"/>
              <a:gd name="GluePoint1Y" fmla="*/ 0 h 1"/>
              <a:gd name="GluePoint2X" fmla="*/ 2147483646 w 606"/>
              <a:gd name="GluePoint2Y" fmla="*/ 0 h 1"/>
              <a:gd name="GluePoint3X" fmla="*/ 2147483646 w 606"/>
              <a:gd name="GluePoint3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606" h="1">
                <a:moveTo>
                  <a:pt x="0" y="0"/>
                </a:moveTo>
                <a:lnTo>
                  <a:pt x="601" y="0"/>
                </a:lnTo>
                <a:lnTo>
                  <a:pt x="605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6" name="Freeform 11"/>
          <p:cNvSpPr/>
          <p:nvPr/>
        </p:nvSpPr>
        <p:spPr>
          <a:xfrm>
            <a:off x="3462480" y="3786120"/>
            <a:ext cx="984240" cy="1800"/>
          </a:xfrm>
          <a:custGeom>
            <a:avLst/>
            <a:gdLst>
              <a:gd name="GluePoint1X" fmla="*/ 0 w 620"/>
              <a:gd name="GluePoint1Y" fmla="*/ 0 h 1"/>
              <a:gd name="GluePoint2X" fmla="*/ 2147483646 w 620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20" h="1">
                <a:moveTo>
                  <a:pt x="0" y="0"/>
                </a:moveTo>
                <a:lnTo>
                  <a:pt x="619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7" name="Freeform 12"/>
          <p:cNvSpPr/>
          <p:nvPr/>
        </p:nvSpPr>
        <p:spPr>
          <a:xfrm>
            <a:off x="3486240" y="3824280"/>
            <a:ext cx="992160" cy="1440"/>
          </a:xfrm>
          <a:custGeom>
            <a:avLst/>
            <a:gdLst>
              <a:gd name="GluePoint1X" fmla="*/ 0 w 625"/>
              <a:gd name="GluePoint1Y" fmla="*/ 0 h 1"/>
              <a:gd name="GluePoint2X" fmla="*/ 2147483646 w 625"/>
              <a:gd name="GluePoint2Y" fmla="*/ 0 h 1"/>
              <a:gd name="GluePoint3X" fmla="*/ 2147483646 w 625"/>
              <a:gd name="GluePoint3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625" h="1">
                <a:moveTo>
                  <a:pt x="0" y="0"/>
                </a:moveTo>
                <a:lnTo>
                  <a:pt x="618" y="0"/>
                </a:lnTo>
                <a:lnTo>
                  <a:pt x="624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8" name="Freeform 13"/>
          <p:cNvSpPr/>
          <p:nvPr/>
        </p:nvSpPr>
        <p:spPr>
          <a:xfrm>
            <a:off x="3514680" y="3859200"/>
            <a:ext cx="996840" cy="1440"/>
          </a:xfrm>
          <a:custGeom>
            <a:avLst/>
            <a:gdLst>
              <a:gd name="GluePoint1X" fmla="*/ 0 w 628"/>
              <a:gd name="GluePoint1Y" fmla="*/ 0 h 1"/>
              <a:gd name="GluePoint2X" fmla="*/ 2147483646 w 628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28" h="1">
                <a:moveTo>
                  <a:pt x="0" y="0"/>
                </a:moveTo>
                <a:lnTo>
                  <a:pt x="627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19" name="Freeform 14"/>
          <p:cNvSpPr/>
          <p:nvPr/>
        </p:nvSpPr>
        <p:spPr>
          <a:xfrm>
            <a:off x="3603600" y="3984480"/>
            <a:ext cx="1023840" cy="1800"/>
          </a:xfrm>
          <a:custGeom>
            <a:avLst/>
            <a:gdLst>
              <a:gd name="GluePoint1X" fmla="*/ 0 w 645"/>
              <a:gd name="GluePoint1Y" fmla="*/ 0 h 1"/>
              <a:gd name="GluePoint2X" fmla="*/ 2147483646 w 645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45" h="1">
                <a:moveTo>
                  <a:pt x="0" y="0"/>
                </a:moveTo>
                <a:lnTo>
                  <a:pt x="644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0" name="Freeform 15"/>
          <p:cNvSpPr/>
          <p:nvPr/>
        </p:nvSpPr>
        <p:spPr>
          <a:xfrm>
            <a:off x="3635280" y="4021200"/>
            <a:ext cx="1032120" cy="4680"/>
          </a:xfrm>
          <a:custGeom>
            <a:avLst/>
            <a:gdLst>
              <a:gd name="GluePoint1X" fmla="*/ 0 w 650"/>
              <a:gd name="GluePoint1Y" fmla="*/ 2147483646 h 3"/>
              <a:gd name="GluePoint2X" fmla="*/ 2147483646 w 650"/>
              <a:gd name="GluePoint2Y" fmla="*/ 2147483646 h 3"/>
              <a:gd name="GluePoint3X" fmla="*/ 2147483646 w 650"/>
              <a:gd name="GluePoint3Y" fmla="*/ 0 h 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650" h="3">
                <a:moveTo>
                  <a:pt x="0" y="2"/>
                </a:moveTo>
                <a:lnTo>
                  <a:pt x="643" y="2"/>
                </a:lnTo>
                <a:lnTo>
                  <a:pt x="649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2120" rIns="90000" bIns="-421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1" name="Freeform 16"/>
          <p:cNvSpPr/>
          <p:nvPr/>
        </p:nvSpPr>
        <p:spPr>
          <a:xfrm>
            <a:off x="3664080" y="4065480"/>
            <a:ext cx="1052280" cy="1800"/>
          </a:xfrm>
          <a:custGeom>
            <a:avLst/>
            <a:gdLst>
              <a:gd name="GluePoint1X" fmla="*/ 0 w 663"/>
              <a:gd name="GluePoint1Y" fmla="*/ 0 h 1"/>
              <a:gd name="GluePoint2X" fmla="*/ 2147483646 w 663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63" h="1">
                <a:moveTo>
                  <a:pt x="0" y="0"/>
                </a:moveTo>
                <a:lnTo>
                  <a:pt x="662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2" name="Freeform 17"/>
          <p:cNvSpPr/>
          <p:nvPr/>
        </p:nvSpPr>
        <p:spPr>
          <a:xfrm>
            <a:off x="3699000" y="4113360"/>
            <a:ext cx="1055520" cy="4680"/>
          </a:xfrm>
          <a:custGeom>
            <a:avLst/>
            <a:gdLst>
              <a:gd name="GluePoint1X" fmla="*/ 2147483646 w 665"/>
              <a:gd name="GluePoint1Y" fmla="*/ 2147483646 h 3"/>
              <a:gd name="GluePoint2X" fmla="*/ 0 w 665"/>
              <a:gd name="GluePoint2Y" fmla="*/ 2147483646 h 3"/>
              <a:gd name="GluePoint3X" fmla="*/ 2147483646 w 665"/>
              <a:gd name="GluePoint3Y" fmla="*/ 2147483646 h 3"/>
              <a:gd name="GluePoint4X" fmla="*/ 2147483646 w 665"/>
              <a:gd name="GluePoint4Y" fmla="*/ 0 h 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l" t="t" r="r" b="b"/>
            <a:pathLst>
              <a:path w="665" h="3">
                <a:moveTo>
                  <a:pt x="1" y="2"/>
                </a:moveTo>
                <a:lnTo>
                  <a:pt x="0" y="1"/>
                </a:lnTo>
                <a:lnTo>
                  <a:pt x="663" y="1"/>
                </a:lnTo>
                <a:lnTo>
                  <a:pt x="664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2120" rIns="90000" bIns="-421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3" name="Freeform 18"/>
          <p:cNvSpPr/>
          <p:nvPr/>
        </p:nvSpPr>
        <p:spPr>
          <a:xfrm>
            <a:off x="3780000" y="4219560"/>
            <a:ext cx="1081080" cy="1440"/>
          </a:xfrm>
          <a:custGeom>
            <a:avLst/>
            <a:gdLst>
              <a:gd name="GluePoint1X" fmla="*/ 0 w 681"/>
              <a:gd name="GluePoint1Y" fmla="*/ 0 h 1"/>
              <a:gd name="GluePoint2X" fmla="*/ 2147483646 w 681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81" h="1">
                <a:moveTo>
                  <a:pt x="0" y="0"/>
                </a:moveTo>
                <a:lnTo>
                  <a:pt x="680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4" name="Freeform 19"/>
          <p:cNvSpPr/>
          <p:nvPr/>
        </p:nvSpPr>
        <p:spPr>
          <a:xfrm>
            <a:off x="3811680" y="4268880"/>
            <a:ext cx="1096920" cy="1440"/>
          </a:xfrm>
          <a:custGeom>
            <a:avLst/>
            <a:gdLst>
              <a:gd name="GluePoint1X" fmla="*/ 0 w 691"/>
              <a:gd name="GluePoint1Y" fmla="*/ 0 h 1"/>
              <a:gd name="GluePoint2X" fmla="*/ 2147483646 w 691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91" h="1">
                <a:moveTo>
                  <a:pt x="0" y="0"/>
                </a:moveTo>
                <a:lnTo>
                  <a:pt x="690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5" name="Freeform 20"/>
          <p:cNvSpPr/>
          <p:nvPr/>
        </p:nvSpPr>
        <p:spPr>
          <a:xfrm>
            <a:off x="3857760" y="4329000"/>
            <a:ext cx="1109520" cy="3240"/>
          </a:xfrm>
          <a:custGeom>
            <a:avLst/>
            <a:gdLst>
              <a:gd name="GluePoint1X" fmla="*/ 0 w 699"/>
              <a:gd name="GluePoint1Y" fmla="*/ 2147483646 h 2"/>
              <a:gd name="GluePoint2X" fmla="*/ 2147483646 w 699"/>
              <a:gd name="GluePoint2Y" fmla="*/ 0 h 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699" h="2">
                <a:moveTo>
                  <a:pt x="0" y="1"/>
                </a:moveTo>
                <a:lnTo>
                  <a:pt x="698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3560" rIns="90000" bIns="-435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6" name="Freeform 21"/>
          <p:cNvSpPr/>
          <p:nvPr/>
        </p:nvSpPr>
        <p:spPr>
          <a:xfrm>
            <a:off x="4594320" y="4525920"/>
            <a:ext cx="415800" cy="1800"/>
          </a:xfrm>
          <a:custGeom>
            <a:avLst/>
            <a:gdLst>
              <a:gd name="GluePoint1X" fmla="*/ 0 w 262"/>
              <a:gd name="GluePoint1Y" fmla="*/ 0 h 1"/>
              <a:gd name="GluePoint2X" fmla="*/ 2147483646 w 262"/>
              <a:gd name="GluePoint2Y" fmla="*/ 0 h 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262" h="1">
                <a:moveTo>
                  <a:pt x="0" y="0"/>
                </a:moveTo>
                <a:lnTo>
                  <a:pt x="261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7" name="Freeform 22"/>
          <p:cNvSpPr/>
          <p:nvPr/>
        </p:nvSpPr>
        <p:spPr>
          <a:xfrm>
            <a:off x="4468680" y="4403880"/>
            <a:ext cx="216000" cy="136440"/>
          </a:xfrm>
          <a:custGeom>
            <a:avLst/>
            <a:gdLst>
              <a:gd name="GluePoint1X" fmla="*/ 2147483646 w 136"/>
              <a:gd name="GluePoint1Y" fmla="*/ 2147483646 h 86"/>
              <a:gd name="GluePoint2X" fmla="*/ 2147483646 w 136"/>
              <a:gd name="GluePoint2Y" fmla="*/ 2147483646 h 86"/>
              <a:gd name="GluePoint3X" fmla="*/ 2147483646 w 136"/>
              <a:gd name="GluePoint3Y" fmla="*/ 2147483646 h 86"/>
              <a:gd name="GluePoint4X" fmla="*/ 0 w 136"/>
              <a:gd name="GluePoint4Y" fmla="*/ 0 h 86"/>
              <a:gd name="GluePoint5X" fmla="*/ 2147483646 w 136"/>
              <a:gd name="GluePoint5Y" fmla="*/ 0 h 86"/>
              <a:gd name="GluePoint6X" fmla="*/ 2147483646 w 136"/>
              <a:gd name="GluePoint6Y" fmla="*/ 2147483646 h 86"/>
              <a:gd name="GluePoint7X" fmla="*/ 2147483646 w 136"/>
              <a:gd name="GluePoint7Y" fmla="*/ 0 h 86"/>
              <a:gd name="GluePoint8X" fmla="*/ 2147483646 w 136"/>
              <a:gd name="GluePoint8Y" fmla="*/ 0 h 86"/>
              <a:gd name="GluePoint9X" fmla="*/ 2147483646 w 136"/>
              <a:gd name="GluePoint9Y" fmla="*/ 2147483646 h 86"/>
              <a:gd name="GluePoint10X" fmla="*/ 2147483646 w 136"/>
              <a:gd name="GluePoint10Y" fmla="*/ 2147483646 h 86"/>
              <a:gd name="GluePoint11X" fmla="*/ 2147483646 w 136"/>
              <a:gd name="GluePoint11Y" fmla="*/ 2147483646 h 86"/>
              <a:gd name="GluePoint12X" fmla="*/ 2147483646 w 136"/>
              <a:gd name="GluePoint12Y" fmla="*/ 2147483646 h 86"/>
              <a:gd name="GluePoint13X" fmla="*/ 2147483646 w 136"/>
              <a:gd name="GluePoint13Y" fmla="*/ 2147483646 h 8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</a:cxnLst>
            <a:rect l="l" t="t" r="r" b="b"/>
            <a:pathLst>
              <a:path w="136" h="86">
                <a:moveTo>
                  <a:pt x="66" y="85"/>
                </a:moveTo>
                <a:lnTo>
                  <a:pt x="49" y="85"/>
                </a:lnTo>
                <a:lnTo>
                  <a:pt x="54" y="36"/>
                </a:lnTo>
                <a:lnTo>
                  <a:pt x="0" y="0"/>
                </a:lnTo>
                <a:lnTo>
                  <a:pt x="18" y="0"/>
                </a:lnTo>
                <a:lnTo>
                  <a:pt x="60" y="26"/>
                </a:lnTo>
                <a:lnTo>
                  <a:pt x="58" y="0"/>
                </a:lnTo>
                <a:lnTo>
                  <a:pt x="76" y="0"/>
                </a:lnTo>
                <a:lnTo>
                  <a:pt x="72" y="35"/>
                </a:lnTo>
                <a:lnTo>
                  <a:pt x="135" y="84"/>
                </a:lnTo>
                <a:lnTo>
                  <a:pt x="117" y="84"/>
                </a:lnTo>
                <a:lnTo>
                  <a:pt x="66" y="49"/>
                </a:lnTo>
                <a:lnTo>
                  <a:pt x="66" y="85"/>
                </a:lnTo>
              </a:path>
            </a:pathLst>
          </a:custGeom>
          <a:solidFill>
            <a:srgbClr val="FF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8" name="Freeform 23"/>
          <p:cNvSpPr/>
          <p:nvPr/>
        </p:nvSpPr>
        <p:spPr>
          <a:xfrm>
            <a:off x="4605480" y="4430880"/>
            <a:ext cx="81000" cy="161640"/>
          </a:xfrm>
          <a:custGeom>
            <a:avLst/>
            <a:gdLst>
              <a:gd name="GluePoint1X" fmla="*/ 0 w 51"/>
              <a:gd name="GluePoint1Y" fmla="*/ 2147483646 h 102"/>
              <a:gd name="GluePoint2X" fmla="*/ 2147483646 w 51"/>
              <a:gd name="GluePoint2Y" fmla="*/ 2147483646 h 102"/>
              <a:gd name="GluePoint3X" fmla="*/ 2147483646 w 51"/>
              <a:gd name="GluePoint3Y" fmla="*/ 2147483646 h 102"/>
              <a:gd name="GluePoint4X" fmla="*/ 2147483646 w 51"/>
              <a:gd name="GluePoint4Y" fmla="*/ 2147483646 h 102"/>
              <a:gd name="GluePoint5X" fmla="*/ 2147483646 w 51"/>
              <a:gd name="GluePoint5Y" fmla="*/ 0 h 102"/>
              <a:gd name="GluePoint6X" fmla="*/ 2147483646 w 51"/>
              <a:gd name="GluePoint6Y" fmla="*/ 2147483646 h 102"/>
              <a:gd name="GluePoint7X" fmla="*/ 2147483646 w 51"/>
              <a:gd name="GluePoint7Y" fmla="*/ 2147483646 h 102"/>
              <a:gd name="GluePoint8X" fmla="*/ 2147483646 w 51"/>
              <a:gd name="GluePoint8Y" fmla="*/ 2147483646 h 102"/>
              <a:gd name="GluePoint9X" fmla="*/ 2147483646 w 51"/>
              <a:gd name="GluePoint9Y" fmla="*/ 2147483646 h 102"/>
              <a:gd name="GluePoint10X" fmla="*/ 2147483646 w 51"/>
              <a:gd name="GluePoint10Y" fmla="*/ 2147483646 h 102"/>
              <a:gd name="GluePoint11X" fmla="*/ 2147483646 w 51"/>
              <a:gd name="GluePoint11Y" fmla="*/ 2147483646 h 102"/>
              <a:gd name="GluePoint12X" fmla="*/ 2147483646 w 51"/>
              <a:gd name="GluePoint12Y" fmla="*/ 2147483646 h 102"/>
              <a:gd name="GluePoint13X" fmla="*/ 2147483646 w 51"/>
              <a:gd name="GluePoint13Y" fmla="*/ 2147483646 h 102"/>
              <a:gd name="GluePoint14X" fmla="*/ 2147483646 w 51"/>
              <a:gd name="GluePoint14Y" fmla="*/ 2147483646 h 102"/>
              <a:gd name="GluePoint15X" fmla="*/ 2147483646 w 51"/>
              <a:gd name="GluePoint15Y" fmla="*/ 2147483646 h 102"/>
              <a:gd name="GluePoint16X" fmla="*/ 2147483646 w 51"/>
              <a:gd name="GluePoint16Y" fmla="*/ 2147483646 h 102"/>
              <a:gd name="GluePoint17X" fmla="*/ 2147483646 w 51"/>
              <a:gd name="GluePoint17Y" fmla="*/ 2147483646 h 102"/>
              <a:gd name="GluePoint18X" fmla="*/ 2147483646 w 51"/>
              <a:gd name="GluePoint18Y" fmla="*/ 2147483646 h 102"/>
              <a:gd name="GluePoint19X" fmla="*/ 2147483646 w 51"/>
              <a:gd name="GluePoint19Y" fmla="*/ 2147483646 h 102"/>
              <a:gd name="GluePoint20X" fmla="*/ 2147483646 w 51"/>
              <a:gd name="GluePoint20Y" fmla="*/ 2147483646 h 102"/>
              <a:gd name="GluePoint21X" fmla="*/ 2147483646 w 51"/>
              <a:gd name="GluePoint21Y" fmla="*/ 2147483646 h 102"/>
              <a:gd name="GluePoint22X" fmla="*/ 2147483646 w 51"/>
              <a:gd name="GluePoint22Y" fmla="*/ 2147483646 h 102"/>
              <a:gd name="GluePoint23X" fmla="*/ 2147483646 w 51"/>
              <a:gd name="GluePoint23Y" fmla="*/ 2147483646 h 102"/>
              <a:gd name="GluePoint24X" fmla="*/ 2147483646 w 51"/>
              <a:gd name="GluePoint24Y" fmla="*/ 2147483646 h 102"/>
              <a:gd name="GluePoint25X" fmla="*/ 2147483646 w 51"/>
              <a:gd name="GluePoint25Y" fmla="*/ 2147483646 h 102"/>
              <a:gd name="GluePoint26X" fmla="*/ 2147483646 w 51"/>
              <a:gd name="GluePoint26Y" fmla="*/ 2147483646 h 102"/>
              <a:gd name="GluePoint27X" fmla="*/ 2147483646 w 51"/>
              <a:gd name="GluePoint27Y" fmla="*/ 2147483646 h 102"/>
              <a:gd name="GluePoint28X" fmla="*/ 2147483646 w 51"/>
              <a:gd name="GluePoint28Y" fmla="*/ 2147483646 h 10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</a:cxnLst>
            <a:rect l="l" t="t" r="r" b="b"/>
            <a:pathLst>
              <a:path w="51" h="102">
                <a:moveTo>
                  <a:pt x="0" y="20"/>
                </a:moveTo>
                <a:lnTo>
                  <a:pt x="6" y="18"/>
                </a:lnTo>
                <a:lnTo>
                  <a:pt x="10" y="12"/>
                </a:lnTo>
                <a:lnTo>
                  <a:pt x="13" y="4"/>
                </a:lnTo>
                <a:lnTo>
                  <a:pt x="17" y="0"/>
                </a:lnTo>
                <a:lnTo>
                  <a:pt x="21" y="1"/>
                </a:lnTo>
                <a:lnTo>
                  <a:pt x="26" y="5"/>
                </a:lnTo>
                <a:lnTo>
                  <a:pt x="27" y="11"/>
                </a:lnTo>
                <a:lnTo>
                  <a:pt x="29" y="19"/>
                </a:lnTo>
                <a:lnTo>
                  <a:pt x="27" y="32"/>
                </a:lnTo>
                <a:lnTo>
                  <a:pt x="33" y="30"/>
                </a:lnTo>
                <a:lnTo>
                  <a:pt x="38" y="31"/>
                </a:lnTo>
                <a:lnTo>
                  <a:pt x="42" y="37"/>
                </a:lnTo>
                <a:lnTo>
                  <a:pt x="45" y="44"/>
                </a:lnTo>
                <a:lnTo>
                  <a:pt x="49" y="53"/>
                </a:lnTo>
                <a:lnTo>
                  <a:pt x="50" y="62"/>
                </a:lnTo>
                <a:lnTo>
                  <a:pt x="48" y="72"/>
                </a:lnTo>
                <a:lnTo>
                  <a:pt x="45" y="80"/>
                </a:lnTo>
                <a:lnTo>
                  <a:pt x="42" y="86"/>
                </a:lnTo>
                <a:lnTo>
                  <a:pt x="38" y="92"/>
                </a:lnTo>
                <a:lnTo>
                  <a:pt x="29" y="98"/>
                </a:lnTo>
                <a:lnTo>
                  <a:pt x="22" y="101"/>
                </a:lnTo>
                <a:lnTo>
                  <a:pt x="14" y="101"/>
                </a:lnTo>
                <a:lnTo>
                  <a:pt x="9" y="101"/>
                </a:lnTo>
                <a:lnTo>
                  <a:pt x="5" y="96"/>
                </a:lnTo>
                <a:lnTo>
                  <a:pt x="6" y="89"/>
                </a:lnTo>
                <a:lnTo>
                  <a:pt x="11" y="86"/>
                </a:lnTo>
                <a:lnTo>
                  <a:pt x="16" y="88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29" name="Freeform 24"/>
          <p:cNvSpPr/>
          <p:nvPr/>
        </p:nvSpPr>
        <p:spPr>
          <a:xfrm>
            <a:off x="4614840" y="4459320"/>
            <a:ext cx="47520" cy="127080"/>
          </a:xfrm>
          <a:custGeom>
            <a:avLst/>
            <a:gdLst>
              <a:gd name="GluePoint1X" fmla="*/ 0 w 30"/>
              <a:gd name="GluePoint1Y" fmla="*/ 0 h 80"/>
              <a:gd name="GluePoint2X" fmla="*/ 2147483646 w 30"/>
              <a:gd name="GluePoint2Y" fmla="*/ 2147483646 h 80"/>
              <a:gd name="GluePoint3X" fmla="*/ 2147483646 w 30"/>
              <a:gd name="GluePoint3Y" fmla="*/ 2147483646 h 80"/>
              <a:gd name="GluePoint4X" fmla="*/ 2147483646 w 30"/>
              <a:gd name="GluePoint4Y" fmla="*/ 2147483646 h 80"/>
              <a:gd name="GluePoint5X" fmla="*/ 2147483646 w 30"/>
              <a:gd name="GluePoint5Y" fmla="*/ 2147483646 h 80"/>
              <a:gd name="GluePoint6X" fmla="*/ 2147483646 w 30"/>
              <a:gd name="GluePoint6Y" fmla="*/ 2147483646 h 80"/>
              <a:gd name="GluePoint7X" fmla="*/ 2147483646 w 30"/>
              <a:gd name="GluePoint7Y" fmla="*/ 2147483646 h 8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30" h="80">
                <a:moveTo>
                  <a:pt x="0" y="0"/>
                </a:moveTo>
                <a:lnTo>
                  <a:pt x="15" y="19"/>
                </a:lnTo>
                <a:lnTo>
                  <a:pt x="21" y="29"/>
                </a:lnTo>
                <a:lnTo>
                  <a:pt x="26" y="42"/>
                </a:lnTo>
                <a:lnTo>
                  <a:pt x="29" y="54"/>
                </a:lnTo>
                <a:lnTo>
                  <a:pt x="29" y="66"/>
                </a:lnTo>
                <a:lnTo>
                  <a:pt x="29" y="79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0" name="Freeform 25"/>
          <p:cNvSpPr/>
          <p:nvPr/>
        </p:nvSpPr>
        <p:spPr>
          <a:xfrm>
            <a:off x="4654440" y="4473720"/>
            <a:ext cx="120600" cy="72720"/>
          </a:xfrm>
          <a:custGeom>
            <a:avLst/>
            <a:gdLst>
              <a:gd name="GluePoint1X" fmla="*/ 0 w 76"/>
              <a:gd name="GluePoint1Y" fmla="*/ 2147483646 h 46"/>
              <a:gd name="GluePoint2X" fmla="*/ 2147483646 w 76"/>
              <a:gd name="GluePoint2Y" fmla="*/ 2147483646 h 46"/>
              <a:gd name="GluePoint3X" fmla="*/ 2147483646 w 76"/>
              <a:gd name="GluePoint3Y" fmla="*/ 2147483646 h 46"/>
              <a:gd name="GluePoint4X" fmla="*/ 2147483646 w 76"/>
              <a:gd name="GluePoint4Y" fmla="*/ 2147483646 h 46"/>
              <a:gd name="GluePoint5X" fmla="*/ 2147483646 w 76"/>
              <a:gd name="GluePoint5Y" fmla="*/ 2147483646 h 46"/>
              <a:gd name="GluePoint6X" fmla="*/ 2147483646 w 76"/>
              <a:gd name="GluePoint6Y" fmla="*/ 2147483646 h 46"/>
              <a:gd name="GluePoint7X" fmla="*/ 2147483646 w 76"/>
              <a:gd name="GluePoint7Y" fmla="*/ 0 h 46"/>
              <a:gd name="GluePoint8X" fmla="*/ 2147483646 w 76"/>
              <a:gd name="GluePoint8Y" fmla="*/ 2147483646 h 46"/>
              <a:gd name="GluePoint9X" fmla="*/ 2147483646 w 76"/>
              <a:gd name="GluePoint9Y" fmla="*/ 2147483646 h 46"/>
              <a:gd name="GluePoint10X" fmla="*/ 2147483646 w 76"/>
              <a:gd name="GluePoint10Y" fmla="*/ 2147483646 h 46"/>
              <a:gd name="GluePoint11X" fmla="*/ 2147483646 w 76"/>
              <a:gd name="GluePoint11Y" fmla="*/ 2147483646 h 46"/>
              <a:gd name="GluePoint12X" fmla="*/ 2147483646 w 76"/>
              <a:gd name="GluePoint12Y" fmla="*/ 2147483646 h 46"/>
              <a:gd name="GluePoint13X" fmla="*/ 2147483646 w 76"/>
              <a:gd name="GluePoint13Y" fmla="*/ 2147483646 h 46"/>
              <a:gd name="GluePoint14X" fmla="*/ 2147483646 w 76"/>
              <a:gd name="GluePoint14Y" fmla="*/ 2147483646 h 46"/>
              <a:gd name="GluePoint15X" fmla="*/ 2147483646 w 76"/>
              <a:gd name="GluePoint15Y" fmla="*/ 2147483646 h 46"/>
              <a:gd name="GluePoint16X" fmla="*/ 2147483646 w 76"/>
              <a:gd name="GluePoint16Y" fmla="*/ 0 h 46"/>
              <a:gd name="GluePoint17X" fmla="*/ 2147483646 w 76"/>
              <a:gd name="GluePoint17Y" fmla="*/ 0 h 46"/>
              <a:gd name="GluePoint18X" fmla="*/ 2147483646 w 76"/>
              <a:gd name="GluePoint18Y" fmla="*/ 2147483646 h 46"/>
              <a:gd name="GluePoint19X" fmla="*/ 2147483646 w 76"/>
              <a:gd name="GluePoint19Y" fmla="*/ 2147483646 h 46"/>
              <a:gd name="GluePoint20X" fmla="*/ 2147483646 w 76"/>
              <a:gd name="GluePoint20Y" fmla="*/ 2147483646 h 46"/>
              <a:gd name="GluePoint21X" fmla="*/ 2147483646 w 76"/>
              <a:gd name="GluePoint21Y" fmla="*/ 2147483646 h 46"/>
              <a:gd name="GluePoint22X" fmla="*/ 2147483646 w 76"/>
              <a:gd name="GluePoint22Y" fmla="*/ 2147483646 h 46"/>
              <a:gd name="GluePoint23X" fmla="*/ 2147483646 w 76"/>
              <a:gd name="GluePoint23Y" fmla="*/ 2147483646 h 46"/>
              <a:gd name="GluePoint24X" fmla="*/ 2147483646 w 76"/>
              <a:gd name="GluePoint24Y" fmla="*/ 2147483646 h 46"/>
              <a:gd name="GluePoint25X" fmla="*/ 2147483646 w 76"/>
              <a:gd name="GluePoint25Y" fmla="*/ 2147483646 h 46"/>
              <a:gd name="GluePoint26X" fmla="*/ 2147483646 w 76"/>
              <a:gd name="GluePoint26Y" fmla="*/ 2147483646 h 46"/>
              <a:gd name="GluePoint27X" fmla="*/ 2147483646 w 76"/>
              <a:gd name="GluePoint27Y" fmla="*/ 2147483646 h 4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</a:cxnLst>
            <a:rect l="l" t="t" r="r" b="b"/>
            <a:pathLst>
              <a:path w="76" h="46">
                <a:moveTo>
                  <a:pt x="0" y="36"/>
                </a:moveTo>
                <a:lnTo>
                  <a:pt x="14" y="27"/>
                </a:lnTo>
                <a:lnTo>
                  <a:pt x="18" y="23"/>
                </a:lnTo>
                <a:lnTo>
                  <a:pt x="20" y="15"/>
                </a:lnTo>
                <a:lnTo>
                  <a:pt x="20" y="7"/>
                </a:lnTo>
                <a:lnTo>
                  <a:pt x="19" y="2"/>
                </a:lnTo>
                <a:lnTo>
                  <a:pt x="14" y="0"/>
                </a:lnTo>
                <a:lnTo>
                  <a:pt x="9" y="3"/>
                </a:lnTo>
                <a:lnTo>
                  <a:pt x="8" y="11"/>
                </a:lnTo>
                <a:lnTo>
                  <a:pt x="10" y="20"/>
                </a:lnTo>
                <a:lnTo>
                  <a:pt x="18" y="28"/>
                </a:lnTo>
                <a:lnTo>
                  <a:pt x="22" y="29"/>
                </a:lnTo>
                <a:lnTo>
                  <a:pt x="26" y="26"/>
                </a:lnTo>
                <a:lnTo>
                  <a:pt x="28" y="20"/>
                </a:lnTo>
                <a:lnTo>
                  <a:pt x="27" y="2"/>
                </a:lnTo>
                <a:lnTo>
                  <a:pt x="28" y="0"/>
                </a:lnTo>
                <a:lnTo>
                  <a:pt x="31" y="0"/>
                </a:lnTo>
                <a:lnTo>
                  <a:pt x="32" y="2"/>
                </a:lnTo>
                <a:lnTo>
                  <a:pt x="37" y="26"/>
                </a:lnTo>
                <a:lnTo>
                  <a:pt x="35" y="5"/>
                </a:lnTo>
                <a:lnTo>
                  <a:pt x="38" y="2"/>
                </a:lnTo>
                <a:lnTo>
                  <a:pt x="41" y="2"/>
                </a:lnTo>
                <a:lnTo>
                  <a:pt x="44" y="3"/>
                </a:lnTo>
                <a:lnTo>
                  <a:pt x="60" y="38"/>
                </a:lnTo>
                <a:lnTo>
                  <a:pt x="64" y="43"/>
                </a:lnTo>
                <a:lnTo>
                  <a:pt x="70" y="45"/>
                </a:lnTo>
                <a:lnTo>
                  <a:pt x="75" y="45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5920" rIns="90000" bIns="259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1" name="Freeform 26"/>
          <p:cNvSpPr/>
          <p:nvPr/>
        </p:nvSpPr>
        <p:spPr>
          <a:xfrm>
            <a:off x="4713120" y="4449600"/>
            <a:ext cx="30240" cy="12960"/>
          </a:xfrm>
          <a:custGeom>
            <a:avLst/>
            <a:gdLst>
              <a:gd name="GluePoint1X" fmla="*/ 0 w 19"/>
              <a:gd name="GluePoint1Y" fmla="*/ 0 h 8"/>
              <a:gd name="GluePoint2X" fmla="*/ 2147483646 w 19"/>
              <a:gd name="GluePoint2Y" fmla="*/ 2147483646 h 8"/>
              <a:gd name="GluePoint3X" fmla="*/ 2147483646 w 19"/>
              <a:gd name="GluePoint3Y" fmla="*/ 2147483646 h 8"/>
              <a:gd name="GluePoint4X" fmla="*/ 2147483646 w 19"/>
              <a:gd name="GluePoint4Y" fmla="*/ 2147483646 h 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l" t="t" r="r" b="b"/>
            <a:pathLst>
              <a:path w="19" h="8">
                <a:moveTo>
                  <a:pt x="0" y="0"/>
                </a:moveTo>
                <a:lnTo>
                  <a:pt x="6" y="5"/>
                </a:lnTo>
                <a:lnTo>
                  <a:pt x="11" y="7"/>
                </a:lnTo>
                <a:lnTo>
                  <a:pt x="18" y="7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3840" rIns="90000" bIns="-3384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2" name="Freeform 27"/>
          <p:cNvSpPr/>
          <p:nvPr/>
        </p:nvSpPr>
        <p:spPr>
          <a:xfrm>
            <a:off x="4848120" y="4127400"/>
            <a:ext cx="488880" cy="260280"/>
          </a:xfrm>
          <a:custGeom>
            <a:avLst/>
            <a:gdLst>
              <a:gd name="GluePoint1X" fmla="*/ 2147483646 w 308"/>
              <a:gd name="GluePoint1Y" fmla="*/ 2147483646 h 164"/>
              <a:gd name="GluePoint2X" fmla="*/ 2147483646 w 308"/>
              <a:gd name="GluePoint2Y" fmla="*/ 2147483646 h 164"/>
              <a:gd name="GluePoint3X" fmla="*/ 2147483646 w 308"/>
              <a:gd name="GluePoint3Y" fmla="*/ 2147483646 h 164"/>
              <a:gd name="GluePoint4X" fmla="*/ 2147483646 w 308"/>
              <a:gd name="GluePoint4Y" fmla="*/ 2147483646 h 164"/>
              <a:gd name="GluePoint5X" fmla="*/ 0 w 308"/>
              <a:gd name="GluePoint5Y" fmla="*/ 2147483646 h 164"/>
              <a:gd name="GluePoint6X" fmla="*/ 2147483646 w 308"/>
              <a:gd name="GluePoint6Y" fmla="*/ 2147483646 h 164"/>
              <a:gd name="GluePoint7X" fmla="*/ 2147483646 w 308"/>
              <a:gd name="GluePoint7Y" fmla="*/ 2147483646 h 164"/>
              <a:gd name="GluePoint8X" fmla="*/ 2147483646 w 308"/>
              <a:gd name="GluePoint8Y" fmla="*/ 2147483646 h 164"/>
              <a:gd name="GluePoint9X" fmla="*/ 2147483646 w 308"/>
              <a:gd name="GluePoint9Y" fmla="*/ 2147483646 h 164"/>
              <a:gd name="GluePoint10X" fmla="*/ 2147483646 w 308"/>
              <a:gd name="GluePoint10Y" fmla="*/ 2147483646 h 164"/>
              <a:gd name="GluePoint11X" fmla="*/ 2147483646 w 308"/>
              <a:gd name="GluePoint11Y" fmla="*/ 2147483646 h 164"/>
              <a:gd name="GluePoint12X" fmla="*/ 2147483646 w 308"/>
              <a:gd name="GluePoint12Y" fmla="*/ 2147483646 h 164"/>
              <a:gd name="GluePoint13X" fmla="*/ 2147483646 w 308"/>
              <a:gd name="GluePoint13Y" fmla="*/ 2147483646 h 164"/>
              <a:gd name="GluePoint14X" fmla="*/ 2147483646 w 308"/>
              <a:gd name="GluePoint14Y" fmla="*/ 2147483646 h 164"/>
              <a:gd name="GluePoint15X" fmla="*/ 2147483646 w 308"/>
              <a:gd name="GluePoint15Y" fmla="*/ 2147483646 h 164"/>
              <a:gd name="GluePoint16X" fmla="*/ 2147483646 w 308"/>
              <a:gd name="GluePoint16Y" fmla="*/ 2147483646 h 164"/>
              <a:gd name="GluePoint17X" fmla="*/ 2147483646 w 308"/>
              <a:gd name="GluePoint17Y" fmla="*/ 0 h 164"/>
              <a:gd name="GluePoint18X" fmla="*/ 2147483646 w 308"/>
              <a:gd name="GluePoint18Y" fmla="*/ 2147483646 h 164"/>
              <a:gd name="GluePoint19X" fmla="*/ 2147483646 w 308"/>
              <a:gd name="GluePoint19Y" fmla="*/ 2147483646 h 164"/>
              <a:gd name="GluePoint20X" fmla="*/ 2147483646 w 308"/>
              <a:gd name="GluePoint20Y" fmla="*/ 2147483646 h 16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</a:cxnLst>
            <a:rect l="l" t="t" r="r" b="b"/>
            <a:pathLst>
              <a:path w="308" h="164">
                <a:moveTo>
                  <a:pt x="19" y="163"/>
                </a:moveTo>
                <a:lnTo>
                  <a:pt x="10" y="157"/>
                </a:lnTo>
                <a:lnTo>
                  <a:pt x="6" y="150"/>
                </a:lnTo>
                <a:lnTo>
                  <a:pt x="4" y="145"/>
                </a:lnTo>
                <a:lnTo>
                  <a:pt x="0" y="144"/>
                </a:lnTo>
                <a:lnTo>
                  <a:pt x="2" y="139"/>
                </a:lnTo>
                <a:lnTo>
                  <a:pt x="14" y="125"/>
                </a:lnTo>
                <a:lnTo>
                  <a:pt x="23" y="117"/>
                </a:lnTo>
                <a:lnTo>
                  <a:pt x="30" y="112"/>
                </a:lnTo>
                <a:lnTo>
                  <a:pt x="33" y="104"/>
                </a:lnTo>
                <a:lnTo>
                  <a:pt x="42" y="94"/>
                </a:lnTo>
                <a:lnTo>
                  <a:pt x="102" y="40"/>
                </a:lnTo>
                <a:lnTo>
                  <a:pt x="116" y="25"/>
                </a:lnTo>
                <a:lnTo>
                  <a:pt x="132" y="11"/>
                </a:lnTo>
                <a:lnTo>
                  <a:pt x="139" y="4"/>
                </a:lnTo>
                <a:lnTo>
                  <a:pt x="153" y="1"/>
                </a:lnTo>
                <a:lnTo>
                  <a:pt x="168" y="0"/>
                </a:lnTo>
                <a:lnTo>
                  <a:pt x="176" y="4"/>
                </a:lnTo>
                <a:lnTo>
                  <a:pt x="307" y="77"/>
                </a:lnTo>
                <a:lnTo>
                  <a:pt x="19" y="163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3" name="Freeform 28"/>
          <p:cNvSpPr/>
          <p:nvPr/>
        </p:nvSpPr>
        <p:spPr>
          <a:xfrm>
            <a:off x="4970520" y="4294080"/>
            <a:ext cx="314280" cy="314280"/>
          </a:xfrm>
          <a:custGeom>
            <a:avLst/>
            <a:gdLst>
              <a:gd name="GluePoint1X" fmla="*/ 0 w 198"/>
              <a:gd name="GluePoint1Y" fmla="*/ 2147483646 h 198"/>
              <a:gd name="GluePoint2X" fmla="*/ 2147483646 w 198"/>
              <a:gd name="GluePoint2Y" fmla="*/ 0 h 198"/>
              <a:gd name="GluePoint3X" fmla="*/ 2147483646 w 198"/>
              <a:gd name="GluePoint3Y" fmla="*/ 2147483646 h 198"/>
              <a:gd name="GluePoint4X" fmla="*/ 2147483646 w 198"/>
              <a:gd name="GluePoint4Y" fmla="*/ 2147483646 h 198"/>
              <a:gd name="GluePoint5X" fmla="*/ 0 w 198"/>
              <a:gd name="GluePoint5Y" fmla="*/ 2147483646 h 19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198" h="198">
                <a:moveTo>
                  <a:pt x="0" y="53"/>
                </a:moveTo>
                <a:lnTo>
                  <a:pt x="137" y="0"/>
                </a:lnTo>
                <a:lnTo>
                  <a:pt x="197" y="124"/>
                </a:lnTo>
                <a:lnTo>
                  <a:pt x="18" y="197"/>
                </a:lnTo>
                <a:lnTo>
                  <a:pt x="0" y="53"/>
                </a:lnTo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4" name="Freeform 29"/>
          <p:cNvSpPr/>
          <p:nvPr/>
        </p:nvSpPr>
        <p:spPr>
          <a:xfrm>
            <a:off x="4995720" y="4245120"/>
            <a:ext cx="111240" cy="101520"/>
          </a:xfrm>
          <a:custGeom>
            <a:avLst/>
            <a:gdLst>
              <a:gd name="GluePoint1X" fmla="*/ 0 w 70"/>
              <a:gd name="GluePoint1Y" fmla="*/ 2147483646 h 64"/>
              <a:gd name="GluePoint2X" fmla="*/ 2147483646 w 70"/>
              <a:gd name="GluePoint2Y" fmla="*/ 2147483646 h 64"/>
              <a:gd name="GluePoint3X" fmla="*/ 2147483646 w 70"/>
              <a:gd name="GluePoint3Y" fmla="*/ 2147483646 h 64"/>
              <a:gd name="GluePoint4X" fmla="*/ 2147483646 w 70"/>
              <a:gd name="GluePoint4Y" fmla="*/ 2147483646 h 64"/>
              <a:gd name="GluePoint5X" fmla="*/ 2147483646 w 70"/>
              <a:gd name="GluePoint5Y" fmla="*/ 2147483646 h 64"/>
              <a:gd name="GluePoint6X" fmla="*/ 2147483646 w 70"/>
              <a:gd name="GluePoint6Y" fmla="*/ 2147483646 h 64"/>
              <a:gd name="GluePoint7X" fmla="*/ 2147483646 w 70"/>
              <a:gd name="GluePoint7Y" fmla="*/ 2147483646 h 64"/>
              <a:gd name="GluePoint8X" fmla="*/ 2147483646 w 70"/>
              <a:gd name="GluePoint8Y" fmla="*/ 2147483646 h 64"/>
              <a:gd name="GluePoint9X" fmla="*/ 2147483646 w 70"/>
              <a:gd name="GluePoint9Y" fmla="*/ 0 h 6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l" t="t" r="r" b="b"/>
            <a:pathLst>
              <a:path w="70" h="64">
                <a:moveTo>
                  <a:pt x="0" y="63"/>
                </a:moveTo>
                <a:lnTo>
                  <a:pt x="4" y="55"/>
                </a:lnTo>
                <a:lnTo>
                  <a:pt x="7" y="48"/>
                </a:lnTo>
                <a:lnTo>
                  <a:pt x="21" y="43"/>
                </a:lnTo>
                <a:lnTo>
                  <a:pt x="39" y="36"/>
                </a:lnTo>
                <a:lnTo>
                  <a:pt x="49" y="29"/>
                </a:lnTo>
                <a:lnTo>
                  <a:pt x="57" y="20"/>
                </a:lnTo>
                <a:lnTo>
                  <a:pt x="64" y="10"/>
                </a:lnTo>
                <a:lnTo>
                  <a:pt x="69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5" name="Freeform 30"/>
          <p:cNvSpPr/>
          <p:nvPr/>
        </p:nvSpPr>
        <p:spPr>
          <a:xfrm>
            <a:off x="5097600" y="4262400"/>
            <a:ext cx="20520" cy="36720"/>
          </a:xfrm>
          <a:custGeom>
            <a:avLst/>
            <a:gdLst>
              <a:gd name="GluePoint1X" fmla="*/ 0 w 13"/>
              <a:gd name="GluePoint1Y" fmla="*/ 0 h 23"/>
              <a:gd name="GluePoint2X" fmla="*/ 2147483646 w 13"/>
              <a:gd name="GluePoint2Y" fmla="*/ 2147483646 h 23"/>
              <a:gd name="GluePoint3X" fmla="*/ 2147483646 w 13"/>
              <a:gd name="GluePoint3Y" fmla="*/ 2147483646 h 2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3" h="23">
                <a:moveTo>
                  <a:pt x="0" y="0"/>
                </a:moveTo>
                <a:lnTo>
                  <a:pt x="6" y="15"/>
                </a:lnTo>
                <a:lnTo>
                  <a:pt x="12" y="22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0080" rIns="90000" bIns="-100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6" name="Freeform 31"/>
          <p:cNvSpPr/>
          <p:nvPr/>
        </p:nvSpPr>
        <p:spPr>
          <a:xfrm>
            <a:off x="5029200" y="4381560"/>
            <a:ext cx="44280" cy="60120"/>
          </a:xfrm>
          <a:custGeom>
            <a:avLst/>
            <a:gdLst>
              <a:gd name="GluePoint1X" fmla="*/ 0 w 28"/>
              <a:gd name="GluePoint1Y" fmla="*/ 2147483646 h 38"/>
              <a:gd name="GluePoint2X" fmla="*/ 2147483646 w 28"/>
              <a:gd name="GluePoint2Y" fmla="*/ 2147483646 h 38"/>
              <a:gd name="GluePoint3X" fmla="*/ 2147483646 w 28"/>
              <a:gd name="GluePoint3Y" fmla="*/ 0 h 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28" h="38">
                <a:moveTo>
                  <a:pt x="0" y="37"/>
                </a:moveTo>
                <a:lnTo>
                  <a:pt x="10" y="23"/>
                </a:lnTo>
                <a:lnTo>
                  <a:pt x="27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3320" rIns="90000" bIns="133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7" name="Freeform 32"/>
          <p:cNvSpPr/>
          <p:nvPr/>
        </p:nvSpPr>
        <p:spPr>
          <a:xfrm>
            <a:off x="5091120" y="4376880"/>
            <a:ext cx="96840" cy="34920"/>
          </a:xfrm>
          <a:custGeom>
            <a:avLst/>
            <a:gdLst>
              <a:gd name="GluePoint1X" fmla="*/ 0 w 61"/>
              <a:gd name="GluePoint1Y" fmla="*/ 0 h 22"/>
              <a:gd name="GluePoint2X" fmla="*/ 2147483646 w 61"/>
              <a:gd name="GluePoint2Y" fmla="*/ 2147483646 h 22"/>
              <a:gd name="GluePoint3X" fmla="*/ 2147483646 w 61"/>
              <a:gd name="GluePoint3Y" fmla="*/ 2147483646 h 22"/>
              <a:gd name="GluePoint4X" fmla="*/ 2147483646 w 61"/>
              <a:gd name="GluePoint4Y" fmla="*/ 2147483646 h 22"/>
              <a:gd name="GluePoint5X" fmla="*/ 2147483646 w 61"/>
              <a:gd name="GluePoint5Y" fmla="*/ 2147483646 h 22"/>
              <a:gd name="GluePoint6X" fmla="*/ 2147483646 w 61"/>
              <a:gd name="GluePoint6Y" fmla="*/ 2147483646 h 22"/>
              <a:gd name="GluePoint7X" fmla="*/ 2147483646 w 61"/>
              <a:gd name="GluePoint7Y" fmla="*/ 2147483646 h 2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61" h="22">
                <a:moveTo>
                  <a:pt x="0" y="0"/>
                </a:moveTo>
                <a:lnTo>
                  <a:pt x="4" y="4"/>
                </a:lnTo>
                <a:lnTo>
                  <a:pt x="14" y="11"/>
                </a:lnTo>
                <a:lnTo>
                  <a:pt x="22" y="15"/>
                </a:lnTo>
                <a:lnTo>
                  <a:pt x="31" y="17"/>
                </a:lnTo>
                <a:lnTo>
                  <a:pt x="47" y="20"/>
                </a:lnTo>
                <a:lnTo>
                  <a:pt x="60" y="2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1880" rIns="90000" bIns="-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8" name="Freeform 33"/>
          <p:cNvSpPr/>
          <p:nvPr/>
        </p:nvSpPr>
        <p:spPr>
          <a:xfrm>
            <a:off x="5110200" y="4425840"/>
            <a:ext cx="103320" cy="42840"/>
          </a:xfrm>
          <a:custGeom>
            <a:avLst/>
            <a:gdLst>
              <a:gd name="GluePoint1X" fmla="*/ 0 w 65"/>
              <a:gd name="GluePoint1Y" fmla="*/ 0 h 27"/>
              <a:gd name="GluePoint2X" fmla="*/ 2147483646 w 65"/>
              <a:gd name="GluePoint2Y" fmla="*/ 2147483646 h 27"/>
              <a:gd name="GluePoint3X" fmla="*/ 2147483646 w 65"/>
              <a:gd name="GluePoint3Y" fmla="*/ 2147483646 h 27"/>
              <a:gd name="GluePoint4X" fmla="*/ 2147483646 w 65"/>
              <a:gd name="GluePoint4Y" fmla="*/ 2147483646 h 27"/>
              <a:gd name="GluePoint5X" fmla="*/ 2147483646 w 65"/>
              <a:gd name="GluePoint5Y" fmla="*/ 2147483646 h 27"/>
              <a:gd name="GluePoint6X" fmla="*/ 2147483646 w 65"/>
              <a:gd name="GluePoint6Y" fmla="*/ 2147483646 h 27"/>
              <a:gd name="GluePoint7X" fmla="*/ 2147483646 w 65"/>
              <a:gd name="GluePoint7Y" fmla="*/ 2147483646 h 2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65" h="27">
                <a:moveTo>
                  <a:pt x="0" y="0"/>
                </a:moveTo>
                <a:lnTo>
                  <a:pt x="5" y="8"/>
                </a:lnTo>
                <a:lnTo>
                  <a:pt x="12" y="17"/>
                </a:lnTo>
                <a:lnTo>
                  <a:pt x="21" y="20"/>
                </a:lnTo>
                <a:lnTo>
                  <a:pt x="37" y="24"/>
                </a:lnTo>
                <a:lnTo>
                  <a:pt x="52" y="25"/>
                </a:lnTo>
                <a:lnTo>
                  <a:pt x="64" y="26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960" rIns="90000" bIns="-39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39" name="Freeform 34"/>
          <p:cNvSpPr/>
          <p:nvPr/>
        </p:nvSpPr>
        <p:spPr>
          <a:xfrm>
            <a:off x="5092560" y="4448160"/>
            <a:ext cx="33480" cy="60480"/>
          </a:xfrm>
          <a:custGeom>
            <a:avLst/>
            <a:gdLst>
              <a:gd name="GluePoint1X" fmla="*/ 2147483646 w 21"/>
              <a:gd name="GluePoint1Y" fmla="*/ 0 h 38"/>
              <a:gd name="GluePoint2X" fmla="*/ 2147483646 w 21"/>
              <a:gd name="GluePoint2Y" fmla="*/ 2147483646 h 38"/>
              <a:gd name="GluePoint3X" fmla="*/ 2147483646 w 21"/>
              <a:gd name="GluePoint3Y" fmla="*/ 2147483646 h 38"/>
              <a:gd name="GluePoint4X" fmla="*/ 2147483646 w 21"/>
              <a:gd name="GluePoint4Y" fmla="*/ 2147483646 h 38"/>
              <a:gd name="GluePoint5X" fmla="*/ 0 w 21"/>
              <a:gd name="GluePoint5Y" fmla="*/ 2147483646 h 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21" h="38">
                <a:moveTo>
                  <a:pt x="20" y="0"/>
                </a:moveTo>
                <a:lnTo>
                  <a:pt x="17" y="11"/>
                </a:lnTo>
                <a:lnTo>
                  <a:pt x="12" y="19"/>
                </a:lnTo>
                <a:lnTo>
                  <a:pt x="7" y="29"/>
                </a:lnTo>
                <a:lnTo>
                  <a:pt x="0" y="37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3680" rIns="90000" bIns="136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0" name="Freeform 35"/>
          <p:cNvSpPr/>
          <p:nvPr/>
        </p:nvSpPr>
        <p:spPr>
          <a:xfrm>
            <a:off x="5097600" y="4468680"/>
            <a:ext cx="122040" cy="42840"/>
          </a:xfrm>
          <a:custGeom>
            <a:avLst/>
            <a:gdLst>
              <a:gd name="GluePoint1X" fmla="*/ 0 w 77"/>
              <a:gd name="GluePoint1Y" fmla="*/ 2147483646 h 27"/>
              <a:gd name="GluePoint2X" fmla="*/ 2147483646 w 77"/>
              <a:gd name="GluePoint2Y" fmla="*/ 2147483646 h 27"/>
              <a:gd name="GluePoint3X" fmla="*/ 2147483646 w 77"/>
              <a:gd name="GluePoint3Y" fmla="*/ 2147483646 h 27"/>
              <a:gd name="GluePoint4X" fmla="*/ 2147483646 w 77"/>
              <a:gd name="GluePoint4Y" fmla="*/ 2147483646 h 27"/>
              <a:gd name="GluePoint5X" fmla="*/ 2147483646 w 77"/>
              <a:gd name="GluePoint5Y" fmla="*/ 2147483646 h 27"/>
              <a:gd name="GluePoint6X" fmla="*/ 2147483646 w 77"/>
              <a:gd name="GluePoint6Y" fmla="*/ 0 h 2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77" h="27">
                <a:moveTo>
                  <a:pt x="0" y="26"/>
                </a:moveTo>
                <a:lnTo>
                  <a:pt x="8" y="19"/>
                </a:lnTo>
                <a:lnTo>
                  <a:pt x="30" y="11"/>
                </a:lnTo>
                <a:lnTo>
                  <a:pt x="44" y="8"/>
                </a:lnTo>
                <a:lnTo>
                  <a:pt x="60" y="5"/>
                </a:lnTo>
                <a:lnTo>
                  <a:pt x="76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960" rIns="90000" bIns="-39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1" name="Freeform 36"/>
          <p:cNvSpPr/>
          <p:nvPr/>
        </p:nvSpPr>
        <p:spPr>
          <a:xfrm>
            <a:off x="4857840" y="4307040"/>
            <a:ext cx="41040" cy="48960"/>
          </a:xfrm>
          <a:custGeom>
            <a:avLst/>
            <a:gdLst>
              <a:gd name="GluePoint1X" fmla="*/ 0 w 26"/>
              <a:gd name="GluePoint1Y" fmla="*/ 2147483646 h 31"/>
              <a:gd name="GluePoint2X" fmla="*/ 2147483646 w 26"/>
              <a:gd name="GluePoint2Y" fmla="*/ 2147483646 h 31"/>
              <a:gd name="GluePoint3X" fmla="*/ 2147483646 w 26"/>
              <a:gd name="GluePoint3Y" fmla="*/ 2147483646 h 31"/>
              <a:gd name="GluePoint4X" fmla="*/ 2147483646 w 26"/>
              <a:gd name="GluePoint4Y" fmla="*/ 2147483646 h 31"/>
              <a:gd name="GluePoint5X" fmla="*/ 2147483646 w 26"/>
              <a:gd name="GluePoint5Y" fmla="*/ 2147483646 h 31"/>
              <a:gd name="GluePoint6X" fmla="*/ 2147483646 w 26"/>
              <a:gd name="GluePoint6Y" fmla="*/ 0 h 3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26" h="31">
                <a:moveTo>
                  <a:pt x="0" y="30"/>
                </a:moveTo>
                <a:lnTo>
                  <a:pt x="7" y="27"/>
                </a:lnTo>
                <a:lnTo>
                  <a:pt x="22" y="13"/>
                </a:lnTo>
                <a:lnTo>
                  <a:pt x="24" y="10"/>
                </a:lnTo>
                <a:lnTo>
                  <a:pt x="25" y="4"/>
                </a:lnTo>
                <a:lnTo>
                  <a:pt x="24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160" rIns="90000" bIns="21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2" name="Freeform 37"/>
          <p:cNvSpPr/>
          <p:nvPr/>
        </p:nvSpPr>
        <p:spPr>
          <a:xfrm>
            <a:off x="4767120" y="4302000"/>
            <a:ext cx="368280" cy="166680"/>
          </a:xfrm>
          <a:custGeom>
            <a:avLst/>
            <a:gdLst>
              <a:gd name="GluePoint1X" fmla="*/ 0 w 232"/>
              <a:gd name="GluePoint1Y" fmla="*/ 2147483646 h 105"/>
              <a:gd name="GluePoint2X" fmla="*/ 0 w 232"/>
              <a:gd name="GluePoint2Y" fmla="*/ 2147483646 h 105"/>
              <a:gd name="GluePoint3X" fmla="*/ 2147483646 w 232"/>
              <a:gd name="GluePoint3Y" fmla="*/ 2147483646 h 105"/>
              <a:gd name="GluePoint4X" fmla="*/ 2147483646 w 232"/>
              <a:gd name="GluePoint4Y" fmla="*/ 2147483646 h 105"/>
              <a:gd name="GluePoint5X" fmla="*/ 2147483646 w 232"/>
              <a:gd name="GluePoint5Y" fmla="*/ 2147483646 h 105"/>
              <a:gd name="GluePoint6X" fmla="*/ 2147483646 w 232"/>
              <a:gd name="GluePoint6Y" fmla="*/ 2147483646 h 105"/>
              <a:gd name="GluePoint7X" fmla="*/ 2147483646 w 232"/>
              <a:gd name="GluePoint7Y" fmla="*/ 2147483646 h 105"/>
              <a:gd name="GluePoint8X" fmla="*/ 2147483646 w 232"/>
              <a:gd name="GluePoint8Y" fmla="*/ 2147483646 h 105"/>
              <a:gd name="GluePoint9X" fmla="*/ 2147483646 w 232"/>
              <a:gd name="GluePoint9Y" fmla="*/ 2147483646 h 105"/>
              <a:gd name="GluePoint10X" fmla="*/ 2147483646 w 232"/>
              <a:gd name="GluePoint10Y" fmla="*/ 0 h 105"/>
              <a:gd name="GluePoint11X" fmla="*/ 2147483646 w 232"/>
              <a:gd name="GluePoint11Y" fmla="*/ 2147483646 h 105"/>
              <a:gd name="GluePoint12X" fmla="*/ 2147483646 w 232"/>
              <a:gd name="GluePoint12Y" fmla="*/ 2147483646 h 105"/>
              <a:gd name="GluePoint13X" fmla="*/ 2147483646 w 232"/>
              <a:gd name="GluePoint13Y" fmla="*/ 2147483646 h 105"/>
              <a:gd name="GluePoint14X" fmla="*/ 2147483646 w 232"/>
              <a:gd name="GluePoint14Y" fmla="*/ 2147483646 h 105"/>
              <a:gd name="GluePoint15X" fmla="*/ 2147483646 w 232"/>
              <a:gd name="GluePoint15Y" fmla="*/ 2147483646 h 105"/>
              <a:gd name="GluePoint16X" fmla="*/ 2147483646 w 232"/>
              <a:gd name="GluePoint16Y" fmla="*/ 2147483646 h 105"/>
              <a:gd name="GluePoint17X" fmla="*/ 0 w 232"/>
              <a:gd name="GluePoint17Y" fmla="*/ 2147483646 h 105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</a:cxnLst>
            <a:rect l="l" t="t" r="r" b="b"/>
            <a:pathLst>
              <a:path w="232" h="105">
                <a:moveTo>
                  <a:pt x="0" y="92"/>
                </a:moveTo>
                <a:lnTo>
                  <a:pt x="0" y="95"/>
                </a:lnTo>
                <a:lnTo>
                  <a:pt x="2" y="102"/>
                </a:lnTo>
                <a:lnTo>
                  <a:pt x="9" y="104"/>
                </a:lnTo>
                <a:lnTo>
                  <a:pt x="42" y="98"/>
                </a:lnTo>
                <a:lnTo>
                  <a:pt x="44" y="99"/>
                </a:lnTo>
                <a:lnTo>
                  <a:pt x="52" y="100"/>
                </a:lnTo>
                <a:lnTo>
                  <a:pt x="72" y="97"/>
                </a:lnTo>
                <a:lnTo>
                  <a:pt x="227" y="39"/>
                </a:lnTo>
                <a:lnTo>
                  <a:pt x="231" y="0"/>
                </a:lnTo>
                <a:lnTo>
                  <a:pt x="53" y="57"/>
                </a:lnTo>
                <a:lnTo>
                  <a:pt x="43" y="61"/>
                </a:lnTo>
                <a:lnTo>
                  <a:pt x="39" y="64"/>
                </a:lnTo>
                <a:lnTo>
                  <a:pt x="38" y="66"/>
                </a:lnTo>
                <a:lnTo>
                  <a:pt x="36" y="72"/>
                </a:lnTo>
                <a:lnTo>
                  <a:pt x="34" y="79"/>
                </a:lnTo>
                <a:lnTo>
                  <a:pt x="0" y="92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3" name="Freeform 38"/>
          <p:cNvSpPr/>
          <p:nvPr/>
        </p:nvSpPr>
        <p:spPr>
          <a:xfrm>
            <a:off x="4735440" y="4417920"/>
            <a:ext cx="103320" cy="42840"/>
          </a:xfrm>
          <a:custGeom>
            <a:avLst/>
            <a:gdLst>
              <a:gd name="GluePoint1X" fmla="*/ 2147483646 w 65"/>
              <a:gd name="GluePoint1Y" fmla="*/ 0 h 27"/>
              <a:gd name="GluePoint2X" fmla="*/ 0 w 65"/>
              <a:gd name="GluePoint2Y" fmla="*/ 2147483646 h 27"/>
              <a:gd name="GluePoint3X" fmla="*/ 0 w 65"/>
              <a:gd name="GluePoint3Y" fmla="*/ 2147483646 h 27"/>
              <a:gd name="GluePoint4X" fmla="*/ 2147483646 w 65"/>
              <a:gd name="GluePoint4Y" fmla="*/ 2147483646 h 27"/>
              <a:gd name="GluePoint5X" fmla="*/ 2147483646 w 65"/>
              <a:gd name="GluePoint5Y" fmla="*/ 2147483646 h 27"/>
              <a:gd name="GluePoint6X" fmla="*/ 2147483646 w 65"/>
              <a:gd name="GluePoint6Y" fmla="*/ 2147483646 h 27"/>
              <a:gd name="GluePoint7X" fmla="*/ 2147483646 w 65"/>
              <a:gd name="GluePoint7Y" fmla="*/ 2147483646 h 27"/>
              <a:gd name="GluePoint8X" fmla="*/ 2147483646 w 65"/>
              <a:gd name="GluePoint8Y" fmla="*/ 2147483646 h 27"/>
              <a:gd name="GluePoint9X" fmla="*/ 2147483646 w 65"/>
              <a:gd name="GluePoint9Y" fmla="*/ 2147483646 h 27"/>
              <a:gd name="GluePoint10X" fmla="*/ 2147483646 w 65"/>
              <a:gd name="GluePoint10Y" fmla="*/ 2147483646 h 27"/>
              <a:gd name="GluePoint11X" fmla="*/ 2147483646 w 65"/>
              <a:gd name="GluePoint11Y" fmla="*/ 2147483646 h 27"/>
              <a:gd name="GluePoint12X" fmla="*/ 2147483646 w 65"/>
              <a:gd name="GluePoint12Y" fmla="*/ 2147483646 h 27"/>
              <a:gd name="GluePoint13X" fmla="*/ 2147483646 w 65"/>
              <a:gd name="GluePoint13Y" fmla="*/ 0 h 2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</a:cxnLst>
            <a:rect l="l" t="t" r="r" b="b"/>
            <a:pathLst>
              <a:path w="65" h="27">
                <a:moveTo>
                  <a:pt x="58" y="0"/>
                </a:moveTo>
                <a:lnTo>
                  <a:pt x="0" y="19"/>
                </a:lnTo>
                <a:lnTo>
                  <a:pt x="0" y="21"/>
                </a:lnTo>
                <a:lnTo>
                  <a:pt x="18" y="20"/>
                </a:lnTo>
                <a:lnTo>
                  <a:pt x="30" y="19"/>
                </a:lnTo>
                <a:lnTo>
                  <a:pt x="36" y="21"/>
                </a:lnTo>
                <a:lnTo>
                  <a:pt x="44" y="25"/>
                </a:lnTo>
                <a:lnTo>
                  <a:pt x="51" y="26"/>
                </a:lnTo>
                <a:lnTo>
                  <a:pt x="64" y="25"/>
                </a:lnTo>
                <a:lnTo>
                  <a:pt x="59" y="14"/>
                </a:lnTo>
                <a:lnTo>
                  <a:pt x="56" y="9"/>
                </a:lnTo>
                <a:lnTo>
                  <a:pt x="56" y="6"/>
                </a:lnTo>
                <a:lnTo>
                  <a:pt x="58" y="0"/>
                </a:lnTo>
              </a:path>
            </a:pathLst>
          </a:custGeom>
          <a:solidFill>
            <a:srgbClr val="FFFF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960" rIns="90000" bIns="-39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4" name="Freeform 39"/>
          <p:cNvSpPr/>
          <p:nvPr/>
        </p:nvSpPr>
        <p:spPr>
          <a:xfrm>
            <a:off x="4862520" y="4267080"/>
            <a:ext cx="701640" cy="701640"/>
          </a:xfrm>
          <a:custGeom>
            <a:avLst/>
            <a:gdLst>
              <a:gd name="GluePoint1X" fmla="*/ 2147483646 w 442"/>
              <a:gd name="GluePoint1Y" fmla="*/ 2147483646 h 442"/>
              <a:gd name="GluePoint2X" fmla="*/ 2147483646 w 442"/>
              <a:gd name="GluePoint2Y" fmla="*/ 2147483646 h 442"/>
              <a:gd name="GluePoint3X" fmla="*/ 2147483646 w 442"/>
              <a:gd name="GluePoint3Y" fmla="*/ 2147483646 h 442"/>
              <a:gd name="GluePoint4X" fmla="*/ 2147483646 w 442"/>
              <a:gd name="GluePoint4Y" fmla="*/ 2147483646 h 442"/>
              <a:gd name="GluePoint5X" fmla="*/ 2147483646 w 442"/>
              <a:gd name="GluePoint5Y" fmla="*/ 2147483646 h 442"/>
              <a:gd name="GluePoint6X" fmla="*/ 2147483646 w 442"/>
              <a:gd name="GluePoint6Y" fmla="*/ 2147483646 h 442"/>
              <a:gd name="GluePoint7X" fmla="*/ 2147483646 w 442"/>
              <a:gd name="GluePoint7Y" fmla="*/ 2147483646 h 442"/>
              <a:gd name="GluePoint8X" fmla="*/ 2147483646 w 442"/>
              <a:gd name="GluePoint8Y" fmla="*/ 2147483646 h 442"/>
              <a:gd name="GluePoint9X" fmla="*/ 2147483646 w 442"/>
              <a:gd name="GluePoint9Y" fmla="*/ 2147483646 h 442"/>
              <a:gd name="GluePoint10X" fmla="*/ 2147483646 w 442"/>
              <a:gd name="GluePoint10Y" fmla="*/ 2147483646 h 442"/>
              <a:gd name="GluePoint11X" fmla="*/ 2147483646 w 442"/>
              <a:gd name="GluePoint11Y" fmla="*/ 2147483646 h 442"/>
              <a:gd name="GluePoint12X" fmla="*/ 2147483646 w 442"/>
              <a:gd name="GluePoint12Y" fmla="*/ 2147483646 h 442"/>
              <a:gd name="GluePoint13X" fmla="*/ 2147483646 w 442"/>
              <a:gd name="GluePoint13Y" fmla="*/ 2147483646 h 442"/>
              <a:gd name="GluePoint14X" fmla="*/ 2147483646 w 442"/>
              <a:gd name="GluePoint14Y" fmla="*/ 2147483646 h 442"/>
              <a:gd name="GluePoint15X" fmla="*/ 2147483646 w 442"/>
              <a:gd name="GluePoint15Y" fmla="*/ 2147483646 h 442"/>
              <a:gd name="GluePoint16X" fmla="*/ 2147483646 w 442"/>
              <a:gd name="GluePoint16Y" fmla="*/ 2147483646 h 442"/>
              <a:gd name="GluePoint17X" fmla="*/ 0 w 442"/>
              <a:gd name="GluePoint17Y" fmla="*/ 2147483646 h 442"/>
              <a:gd name="GluePoint18X" fmla="*/ 2147483646 w 442"/>
              <a:gd name="GluePoint18Y" fmla="*/ 2147483646 h 442"/>
              <a:gd name="GluePoint19X" fmla="*/ 2147483646 w 442"/>
              <a:gd name="GluePoint19Y" fmla="*/ 2147483646 h 442"/>
              <a:gd name="GluePoint20X" fmla="*/ 2147483646 w 442"/>
              <a:gd name="GluePoint20Y" fmla="*/ 2147483646 h 442"/>
              <a:gd name="GluePoint21X" fmla="*/ 2147483646 w 442"/>
              <a:gd name="GluePoint21Y" fmla="*/ 2147483646 h 442"/>
              <a:gd name="GluePoint22X" fmla="*/ 2147483646 w 442"/>
              <a:gd name="GluePoint22Y" fmla="*/ 2147483646 h 442"/>
              <a:gd name="GluePoint23X" fmla="*/ 2147483646 w 442"/>
              <a:gd name="GluePoint23Y" fmla="*/ 2147483646 h 442"/>
              <a:gd name="GluePoint24X" fmla="*/ 2147483646 w 442"/>
              <a:gd name="GluePoint24Y" fmla="*/ 2147483646 h 442"/>
              <a:gd name="GluePoint25X" fmla="*/ 2147483646 w 442"/>
              <a:gd name="GluePoint25Y" fmla="*/ 2147483646 h 442"/>
              <a:gd name="GluePoint26X" fmla="*/ 2147483646 w 442"/>
              <a:gd name="GluePoint26Y" fmla="*/ 2147483646 h 442"/>
              <a:gd name="GluePoint27X" fmla="*/ 2147483646 w 442"/>
              <a:gd name="GluePoint27Y" fmla="*/ 2147483646 h 442"/>
              <a:gd name="GluePoint28X" fmla="*/ 2147483646 w 442"/>
              <a:gd name="GluePoint28Y" fmla="*/ 2147483646 h 442"/>
              <a:gd name="GluePoint29X" fmla="*/ 2147483646 w 442"/>
              <a:gd name="GluePoint29Y" fmla="*/ 2147483646 h 442"/>
              <a:gd name="GluePoint30X" fmla="*/ 2147483646 w 442"/>
              <a:gd name="GluePoint30Y" fmla="*/ 2147483646 h 442"/>
              <a:gd name="GluePoint31X" fmla="*/ 2147483646 w 442"/>
              <a:gd name="GluePoint31Y" fmla="*/ 2147483646 h 442"/>
              <a:gd name="GluePoint32X" fmla="*/ 2147483646 w 442"/>
              <a:gd name="GluePoint32Y" fmla="*/ 2147483646 h 442"/>
              <a:gd name="GluePoint33X" fmla="*/ 2147483646 w 442"/>
              <a:gd name="GluePoint33Y" fmla="*/ 0 h 44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</a:cxnLst>
            <a:rect l="l" t="t" r="r" b="b"/>
            <a:pathLst>
              <a:path w="442" h="442">
                <a:moveTo>
                  <a:pt x="337" y="0"/>
                </a:moveTo>
                <a:lnTo>
                  <a:pt x="343" y="6"/>
                </a:lnTo>
                <a:lnTo>
                  <a:pt x="347" y="11"/>
                </a:lnTo>
                <a:lnTo>
                  <a:pt x="351" y="20"/>
                </a:lnTo>
                <a:lnTo>
                  <a:pt x="363" y="24"/>
                </a:lnTo>
                <a:lnTo>
                  <a:pt x="370" y="30"/>
                </a:lnTo>
                <a:lnTo>
                  <a:pt x="377" y="35"/>
                </a:lnTo>
                <a:lnTo>
                  <a:pt x="381" y="41"/>
                </a:lnTo>
                <a:lnTo>
                  <a:pt x="384" y="48"/>
                </a:lnTo>
                <a:lnTo>
                  <a:pt x="393" y="84"/>
                </a:lnTo>
                <a:lnTo>
                  <a:pt x="404" y="190"/>
                </a:lnTo>
                <a:lnTo>
                  <a:pt x="414" y="240"/>
                </a:lnTo>
                <a:lnTo>
                  <a:pt x="419" y="259"/>
                </a:lnTo>
                <a:lnTo>
                  <a:pt x="441" y="294"/>
                </a:lnTo>
                <a:lnTo>
                  <a:pt x="334" y="441"/>
                </a:lnTo>
                <a:lnTo>
                  <a:pt x="288" y="411"/>
                </a:lnTo>
                <a:lnTo>
                  <a:pt x="249" y="394"/>
                </a:lnTo>
                <a:lnTo>
                  <a:pt x="209" y="376"/>
                </a:lnTo>
                <a:lnTo>
                  <a:pt x="187" y="361"/>
                </a:lnTo>
                <a:lnTo>
                  <a:pt x="166" y="339"/>
                </a:lnTo>
                <a:lnTo>
                  <a:pt x="145" y="308"/>
                </a:lnTo>
                <a:lnTo>
                  <a:pt x="137" y="292"/>
                </a:lnTo>
                <a:lnTo>
                  <a:pt x="119" y="265"/>
                </a:lnTo>
                <a:lnTo>
                  <a:pt x="105" y="249"/>
                </a:lnTo>
                <a:lnTo>
                  <a:pt x="80" y="227"/>
                </a:lnTo>
                <a:lnTo>
                  <a:pt x="56" y="205"/>
                </a:lnTo>
                <a:lnTo>
                  <a:pt x="46" y="194"/>
                </a:lnTo>
                <a:lnTo>
                  <a:pt x="40" y="181"/>
                </a:lnTo>
                <a:lnTo>
                  <a:pt x="37" y="168"/>
                </a:lnTo>
                <a:lnTo>
                  <a:pt x="34" y="160"/>
                </a:lnTo>
                <a:lnTo>
                  <a:pt x="26" y="160"/>
                </a:lnTo>
                <a:lnTo>
                  <a:pt x="8" y="154"/>
                </a:lnTo>
                <a:lnTo>
                  <a:pt x="3" y="146"/>
                </a:lnTo>
                <a:lnTo>
                  <a:pt x="0" y="146"/>
                </a:lnTo>
                <a:lnTo>
                  <a:pt x="0" y="141"/>
                </a:lnTo>
                <a:lnTo>
                  <a:pt x="22" y="115"/>
                </a:lnTo>
                <a:lnTo>
                  <a:pt x="17" y="106"/>
                </a:lnTo>
                <a:lnTo>
                  <a:pt x="12" y="98"/>
                </a:lnTo>
                <a:lnTo>
                  <a:pt x="12" y="94"/>
                </a:lnTo>
                <a:lnTo>
                  <a:pt x="18" y="80"/>
                </a:lnTo>
                <a:lnTo>
                  <a:pt x="24" y="72"/>
                </a:lnTo>
                <a:lnTo>
                  <a:pt x="33" y="65"/>
                </a:lnTo>
                <a:lnTo>
                  <a:pt x="44" y="64"/>
                </a:lnTo>
                <a:lnTo>
                  <a:pt x="57" y="66"/>
                </a:lnTo>
                <a:lnTo>
                  <a:pt x="70" y="70"/>
                </a:lnTo>
                <a:lnTo>
                  <a:pt x="82" y="77"/>
                </a:lnTo>
                <a:lnTo>
                  <a:pt x="98" y="96"/>
                </a:lnTo>
                <a:lnTo>
                  <a:pt x="108" y="112"/>
                </a:lnTo>
                <a:lnTo>
                  <a:pt x="118" y="138"/>
                </a:lnTo>
                <a:lnTo>
                  <a:pt x="128" y="143"/>
                </a:lnTo>
                <a:lnTo>
                  <a:pt x="141" y="149"/>
                </a:lnTo>
                <a:lnTo>
                  <a:pt x="155" y="158"/>
                </a:lnTo>
                <a:lnTo>
                  <a:pt x="164" y="168"/>
                </a:lnTo>
                <a:lnTo>
                  <a:pt x="172" y="168"/>
                </a:lnTo>
                <a:lnTo>
                  <a:pt x="189" y="171"/>
                </a:lnTo>
                <a:lnTo>
                  <a:pt x="197" y="173"/>
                </a:lnTo>
                <a:lnTo>
                  <a:pt x="202" y="172"/>
                </a:lnTo>
                <a:lnTo>
                  <a:pt x="206" y="167"/>
                </a:lnTo>
                <a:lnTo>
                  <a:pt x="219" y="139"/>
                </a:lnTo>
                <a:lnTo>
                  <a:pt x="223" y="133"/>
                </a:lnTo>
                <a:lnTo>
                  <a:pt x="219" y="124"/>
                </a:lnTo>
                <a:lnTo>
                  <a:pt x="211" y="110"/>
                </a:lnTo>
                <a:lnTo>
                  <a:pt x="206" y="92"/>
                </a:lnTo>
                <a:lnTo>
                  <a:pt x="203" y="74"/>
                </a:lnTo>
                <a:lnTo>
                  <a:pt x="203" y="53"/>
                </a:lnTo>
                <a:lnTo>
                  <a:pt x="337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5" name="Freeform 40"/>
          <p:cNvSpPr/>
          <p:nvPr/>
        </p:nvSpPr>
        <p:spPr>
          <a:xfrm>
            <a:off x="5126040" y="4208400"/>
            <a:ext cx="279360" cy="155520"/>
          </a:xfrm>
          <a:custGeom>
            <a:avLst/>
            <a:gdLst>
              <a:gd name="GluePoint1X" fmla="*/ 0 w 176"/>
              <a:gd name="GluePoint1Y" fmla="*/ 2147483646 h 98"/>
              <a:gd name="GluePoint2X" fmla="*/ 2147483646 w 176"/>
              <a:gd name="GluePoint2Y" fmla="*/ 2147483646 h 98"/>
              <a:gd name="GluePoint3X" fmla="*/ 2147483646 w 176"/>
              <a:gd name="GluePoint3Y" fmla="*/ 0 h 98"/>
              <a:gd name="GluePoint4X" fmla="*/ 2147483646 w 176"/>
              <a:gd name="GluePoint4Y" fmla="*/ 0 h 98"/>
              <a:gd name="GluePoint5X" fmla="*/ 2147483646 w 176"/>
              <a:gd name="GluePoint5Y" fmla="*/ 2147483646 h 98"/>
              <a:gd name="GluePoint6X" fmla="*/ 2147483646 w 176"/>
              <a:gd name="GluePoint6Y" fmla="*/ 2147483646 h 98"/>
              <a:gd name="GluePoint7X" fmla="*/ 2147483646 w 176"/>
              <a:gd name="GluePoint7Y" fmla="*/ 2147483646 h 98"/>
              <a:gd name="GluePoint8X" fmla="*/ 2147483646 w 176"/>
              <a:gd name="GluePoint8Y" fmla="*/ 2147483646 h 98"/>
              <a:gd name="GluePoint9X" fmla="*/ 2147483646 w 176"/>
              <a:gd name="GluePoint9Y" fmla="*/ 2147483646 h 98"/>
              <a:gd name="GluePoint10X" fmla="*/ 2147483646 w 176"/>
              <a:gd name="GluePoint10Y" fmla="*/ 2147483646 h 98"/>
              <a:gd name="GluePoint11X" fmla="*/ 2147483646 w 176"/>
              <a:gd name="GluePoint11Y" fmla="*/ 2147483646 h 98"/>
              <a:gd name="GluePoint12X" fmla="*/ 2147483646 w 176"/>
              <a:gd name="GluePoint12Y" fmla="*/ 2147483646 h 98"/>
              <a:gd name="GluePoint13X" fmla="*/ 2147483646 w 176"/>
              <a:gd name="GluePoint13Y" fmla="*/ 2147483646 h 98"/>
              <a:gd name="GluePoint14X" fmla="*/ 2147483646 w 176"/>
              <a:gd name="GluePoint14Y" fmla="*/ 2147483646 h 98"/>
              <a:gd name="GluePoint15X" fmla="*/ 0 w 176"/>
              <a:gd name="GluePoint15Y" fmla="*/ 2147483646 h 9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</a:cxnLst>
            <a:rect l="l" t="t" r="r" b="b"/>
            <a:pathLst>
              <a:path w="176" h="98">
                <a:moveTo>
                  <a:pt x="0" y="51"/>
                </a:moveTo>
                <a:lnTo>
                  <a:pt x="125" y="3"/>
                </a:lnTo>
                <a:lnTo>
                  <a:pt x="144" y="0"/>
                </a:lnTo>
                <a:lnTo>
                  <a:pt x="155" y="0"/>
                </a:lnTo>
                <a:lnTo>
                  <a:pt x="167" y="2"/>
                </a:lnTo>
                <a:lnTo>
                  <a:pt x="173" y="8"/>
                </a:lnTo>
                <a:lnTo>
                  <a:pt x="175" y="14"/>
                </a:lnTo>
                <a:lnTo>
                  <a:pt x="175" y="22"/>
                </a:lnTo>
                <a:lnTo>
                  <a:pt x="173" y="34"/>
                </a:lnTo>
                <a:lnTo>
                  <a:pt x="170" y="38"/>
                </a:lnTo>
                <a:lnTo>
                  <a:pt x="161" y="44"/>
                </a:lnTo>
                <a:lnTo>
                  <a:pt x="155" y="48"/>
                </a:lnTo>
                <a:lnTo>
                  <a:pt x="20" y="97"/>
                </a:lnTo>
                <a:lnTo>
                  <a:pt x="5" y="96"/>
                </a:lnTo>
                <a:lnTo>
                  <a:pt x="0" y="51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6" name="Freeform 41"/>
          <p:cNvSpPr/>
          <p:nvPr/>
        </p:nvSpPr>
        <p:spPr>
          <a:xfrm>
            <a:off x="5110200" y="4286160"/>
            <a:ext cx="52200" cy="84240"/>
          </a:xfrm>
          <a:custGeom>
            <a:avLst/>
            <a:gdLst>
              <a:gd name="GluePoint1X" fmla="*/ 2147483646 w 33"/>
              <a:gd name="GluePoint1Y" fmla="*/ 2147483646 h 53"/>
              <a:gd name="GluePoint2X" fmla="*/ 0 w 33"/>
              <a:gd name="GluePoint2Y" fmla="*/ 2147483646 h 53"/>
              <a:gd name="GluePoint3X" fmla="*/ 0 w 33"/>
              <a:gd name="GluePoint3Y" fmla="*/ 2147483646 h 53"/>
              <a:gd name="GluePoint4X" fmla="*/ 2147483646 w 33"/>
              <a:gd name="GluePoint4Y" fmla="*/ 2147483646 h 53"/>
              <a:gd name="GluePoint5X" fmla="*/ 2147483646 w 33"/>
              <a:gd name="GluePoint5Y" fmla="*/ 2147483646 h 53"/>
              <a:gd name="GluePoint6X" fmla="*/ 2147483646 w 33"/>
              <a:gd name="GluePoint6Y" fmla="*/ 2147483646 h 53"/>
              <a:gd name="GluePoint7X" fmla="*/ 2147483646 w 33"/>
              <a:gd name="GluePoint7Y" fmla="*/ 2147483646 h 53"/>
              <a:gd name="GluePoint8X" fmla="*/ 2147483646 w 33"/>
              <a:gd name="GluePoint8Y" fmla="*/ 2147483646 h 53"/>
              <a:gd name="GluePoint9X" fmla="*/ 2147483646 w 33"/>
              <a:gd name="GluePoint9Y" fmla="*/ 2147483646 h 53"/>
              <a:gd name="GluePoint10X" fmla="*/ 2147483646 w 33"/>
              <a:gd name="GluePoint10Y" fmla="*/ 2147483646 h 53"/>
              <a:gd name="GluePoint11X" fmla="*/ 2147483646 w 33"/>
              <a:gd name="GluePoint11Y" fmla="*/ 2147483646 h 53"/>
              <a:gd name="GluePoint12X" fmla="*/ 2147483646 w 33"/>
              <a:gd name="GluePoint12Y" fmla="*/ 2147483646 h 53"/>
              <a:gd name="GluePoint13X" fmla="*/ 2147483646 w 33"/>
              <a:gd name="GluePoint13Y" fmla="*/ 0 h 53"/>
              <a:gd name="GluePoint14X" fmla="*/ 2147483646 w 33"/>
              <a:gd name="GluePoint14Y" fmla="*/ 2147483646 h 5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</a:cxnLst>
            <a:rect l="l" t="t" r="r" b="b"/>
            <a:pathLst>
              <a:path w="33" h="53">
                <a:moveTo>
                  <a:pt x="1" y="7"/>
                </a:moveTo>
                <a:lnTo>
                  <a:pt x="0" y="13"/>
                </a:lnTo>
                <a:lnTo>
                  <a:pt x="0" y="23"/>
                </a:lnTo>
                <a:lnTo>
                  <a:pt x="2" y="31"/>
                </a:lnTo>
                <a:lnTo>
                  <a:pt x="4" y="40"/>
                </a:lnTo>
                <a:lnTo>
                  <a:pt x="8" y="47"/>
                </a:lnTo>
                <a:lnTo>
                  <a:pt x="15" y="52"/>
                </a:lnTo>
                <a:lnTo>
                  <a:pt x="32" y="48"/>
                </a:lnTo>
                <a:lnTo>
                  <a:pt x="22" y="36"/>
                </a:lnTo>
                <a:lnTo>
                  <a:pt x="19" y="27"/>
                </a:lnTo>
                <a:lnTo>
                  <a:pt x="16" y="18"/>
                </a:lnTo>
                <a:lnTo>
                  <a:pt x="15" y="10"/>
                </a:lnTo>
                <a:lnTo>
                  <a:pt x="16" y="0"/>
                </a:lnTo>
                <a:lnTo>
                  <a:pt x="1" y="7"/>
                </a:lnTo>
              </a:path>
            </a:pathLst>
          </a:custGeom>
          <a:solidFill>
            <a:srgbClr val="7F7F7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7" name="Freeform 42"/>
          <p:cNvSpPr/>
          <p:nvPr/>
        </p:nvSpPr>
        <p:spPr>
          <a:xfrm>
            <a:off x="5137200" y="4229280"/>
            <a:ext cx="245880" cy="93600"/>
          </a:xfrm>
          <a:custGeom>
            <a:avLst/>
            <a:gdLst>
              <a:gd name="GluePoint1X" fmla="*/ 0 w 155"/>
              <a:gd name="GluePoint1Y" fmla="*/ 2147483646 h 59"/>
              <a:gd name="GluePoint2X" fmla="*/ 2147483646 w 155"/>
              <a:gd name="GluePoint2Y" fmla="*/ 2147483646 h 59"/>
              <a:gd name="GluePoint3X" fmla="*/ 2147483646 w 155"/>
              <a:gd name="GluePoint3Y" fmla="*/ 2147483646 h 59"/>
              <a:gd name="GluePoint4X" fmla="*/ 2147483646 w 155"/>
              <a:gd name="GluePoint4Y" fmla="*/ 0 h 59"/>
              <a:gd name="GluePoint5X" fmla="*/ 2147483646 w 155"/>
              <a:gd name="GluePoint5Y" fmla="*/ 2147483646 h 59"/>
              <a:gd name="GluePoint6X" fmla="*/ 2147483646 w 155"/>
              <a:gd name="GluePoint6Y" fmla="*/ 2147483646 h 59"/>
              <a:gd name="GluePoint7X" fmla="*/ 2147483646 w 155"/>
              <a:gd name="GluePoint7Y" fmla="*/ 2147483646 h 59"/>
              <a:gd name="GluePoint8X" fmla="*/ 2147483646 w 155"/>
              <a:gd name="GluePoint8Y" fmla="*/ 2147483646 h 59"/>
              <a:gd name="GluePoint9X" fmla="*/ 2147483646 w 155"/>
              <a:gd name="GluePoint9Y" fmla="*/ 2147483646 h 59"/>
              <a:gd name="GluePoint10X" fmla="*/ 0 w 155"/>
              <a:gd name="GluePoint10Y" fmla="*/ 2147483646 h 5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155" h="59">
                <a:moveTo>
                  <a:pt x="0" y="52"/>
                </a:moveTo>
                <a:lnTo>
                  <a:pt x="127" y="3"/>
                </a:lnTo>
                <a:lnTo>
                  <a:pt x="136" y="1"/>
                </a:lnTo>
                <a:lnTo>
                  <a:pt x="144" y="0"/>
                </a:lnTo>
                <a:lnTo>
                  <a:pt x="150" y="1"/>
                </a:lnTo>
                <a:lnTo>
                  <a:pt x="153" y="2"/>
                </a:lnTo>
                <a:lnTo>
                  <a:pt x="154" y="3"/>
                </a:lnTo>
                <a:lnTo>
                  <a:pt x="135" y="7"/>
                </a:lnTo>
                <a:lnTo>
                  <a:pt x="1" y="58"/>
                </a:lnTo>
                <a:lnTo>
                  <a:pt x="0" y="52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8" name="Freeform 43"/>
          <p:cNvSpPr/>
          <p:nvPr/>
        </p:nvSpPr>
        <p:spPr>
          <a:xfrm>
            <a:off x="4965840" y="4325760"/>
            <a:ext cx="144360" cy="52560"/>
          </a:xfrm>
          <a:custGeom>
            <a:avLst/>
            <a:gdLst>
              <a:gd name="GluePoint1X" fmla="*/ 2147483646 w 91"/>
              <a:gd name="GluePoint1Y" fmla="*/ 0 h 33"/>
              <a:gd name="GluePoint2X" fmla="*/ 0 w 91"/>
              <a:gd name="GluePoint2Y" fmla="*/ 2147483646 h 33"/>
              <a:gd name="GluePoint3X" fmla="*/ 2147483646 w 91"/>
              <a:gd name="GluePoint3Y" fmla="*/ 2147483646 h 33"/>
              <a:gd name="GluePoint4X" fmla="*/ 2147483646 w 91"/>
              <a:gd name="GluePoint4Y" fmla="*/ 2147483646 h 33"/>
              <a:gd name="GluePoint5X" fmla="*/ 2147483646 w 91"/>
              <a:gd name="GluePoint5Y" fmla="*/ 2147483646 h 33"/>
              <a:gd name="GluePoint6X" fmla="*/ 2147483646 w 91"/>
              <a:gd name="GluePoint6Y" fmla="*/ 0 h 3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91" h="33">
                <a:moveTo>
                  <a:pt x="89" y="0"/>
                </a:moveTo>
                <a:lnTo>
                  <a:pt x="0" y="29"/>
                </a:lnTo>
                <a:lnTo>
                  <a:pt x="3" y="30"/>
                </a:lnTo>
                <a:lnTo>
                  <a:pt x="6" y="32"/>
                </a:lnTo>
                <a:lnTo>
                  <a:pt x="90" y="4"/>
                </a:lnTo>
                <a:lnTo>
                  <a:pt x="89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5760" rIns="90000" bIns="57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49" name="Freeform 44"/>
          <p:cNvSpPr/>
          <p:nvPr/>
        </p:nvSpPr>
        <p:spPr>
          <a:xfrm>
            <a:off x="4830840" y="4402080"/>
            <a:ext cx="54000" cy="22320"/>
          </a:xfrm>
          <a:custGeom>
            <a:avLst/>
            <a:gdLst>
              <a:gd name="GluePoint1X" fmla="*/ 2147483646 w 34"/>
              <a:gd name="GluePoint1Y" fmla="*/ 0 h 14"/>
              <a:gd name="GluePoint2X" fmla="*/ 2147483646 w 34"/>
              <a:gd name="GluePoint2Y" fmla="*/ 2147483646 h 14"/>
              <a:gd name="GluePoint3X" fmla="*/ 0 w 34"/>
              <a:gd name="GluePoint3Y" fmla="*/ 2147483646 h 14"/>
              <a:gd name="GluePoint4X" fmla="*/ 0 w 34"/>
              <a:gd name="GluePoint4Y" fmla="*/ 2147483646 h 14"/>
              <a:gd name="GluePoint5X" fmla="*/ 2147483646 w 34"/>
              <a:gd name="GluePoint5Y" fmla="*/ 2147483646 h 14"/>
              <a:gd name="GluePoint6X" fmla="*/ 2147483646 w 34"/>
              <a:gd name="GluePoint6Y" fmla="*/ 2147483646 h 14"/>
              <a:gd name="GluePoint7X" fmla="*/ 2147483646 w 34"/>
              <a:gd name="GluePoint7Y" fmla="*/ 0 h 1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34" h="14">
                <a:moveTo>
                  <a:pt x="33" y="0"/>
                </a:moveTo>
                <a:lnTo>
                  <a:pt x="4" y="9"/>
                </a:lnTo>
                <a:lnTo>
                  <a:pt x="0" y="10"/>
                </a:lnTo>
                <a:lnTo>
                  <a:pt x="0" y="11"/>
                </a:lnTo>
                <a:lnTo>
                  <a:pt x="1" y="13"/>
                </a:lnTo>
                <a:lnTo>
                  <a:pt x="32" y="5"/>
                </a:lnTo>
                <a:lnTo>
                  <a:pt x="33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4480" rIns="90000" bIns="-244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0" name="Freeform 45"/>
          <p:cNvSpPr/>
          <p:nvPr/>
        </p:nvSpPr>
        <p:spPr>
          <a:xfrm>
            <a:off x="5154480" y="4208400"/>
            <a:ext cx="171720" cy="60480"/>
          </a:xfrm>
          <a:custGeom>
            <a:avLst/>
            <a:gdLst>
              <a:gd name="GluePoint1X" fmla="*/ 2147483646 w 108"/>
              <a:gd name="GluePoint1Y" fmla="*/ 2147483646 h 38"/>
              <a:gd name="GluePoint2X" fmla="*/ 2147483646 w 108"/>
              <a:gd name="GluePoint2Y" fmla="*/ 0 h 38"/>
              <a:gd name="GluePoint3X" fmla="*/ 2147483646 w 108"/>
              <a:gd name="GluePoint3Y" fmla="*/ 2147483646 h 38"/>
              <a:gd name="GluePoint4X" fmla="*/ 2147483646 w 108"/>
              <a:gd name="GluePoint4Y" fmla="*/ 2147483646 h 38"/>
              <a:gd name="GluePoint5X" fmla="*/ 0 w 108"/>
              <a:gd name="GluePoint5Y" fmla="*/ 2147483646 h 38"/>
              <a:gd name="GluePoint6X" fmla="*/ 2147483646 w 108"/>
              <a:gd name="GluePoint6Y" fmla="*/ 2147483646 h 38"/>
              <a:gd name="GluePoint7X" fmla="*/ 2147483646 w 108"/>
              <a:gd name="GluePoint7Y" fmla="*/ 2147483646 h 38"/>
              <a:gd name="GluePoint8X" fmla="*/ 2147483646 w 108"/>
              <a:gd name="GluePoint8Y" fmla="*/ 2147483646 h 38"/>
              <a:gd name="GluePoint9X" fmla="*/ 2147483646 w 108"/>
              <a:gd name="GluePoint9Y" fmla="*/ 2147483646 h 38"/>
              <a:gd name="GluePoint10X" fmla="*/ 2147483646 w 108"/>
              <a:gd name="GluePoint10Y" fmla="*/ 2147483646 h 38"/>
              <a:gd name="GluePoint11X" fmla="*/ 2147483646 w 108"/>
              <a:gd name="GluePoint11Y" fmla="*/ 2147483646 h 38"/>
              <a:gd name="GluePoint12X" fmla="*/ 2147483646 w 108"/>
              <a:gd name="GluePoint12Y" fmla="*/ 2147483646 h 38"/>
              <a:gd name="GluePoint13X" fmla="*/ 2147483646 w 108"/>
              <a:gd name="GluePoint13Y" fmla="*/ 2147483646 h 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</a:cxnLst>
            <a:rect l="l" t="t" r="r" b="b"/>
            <a:pathLst>
              <a:path w="108" h="38">
                <a:moveTo>
                  <a:pt x="102" y="1"/>
                </a:moveTo>
                <a:lnTo>
                  <a:pt x="93" y="0"/>
                </a:lnTo>
                <a:lnTo>
                  <a:pt x="69" y="4"/>
                </a:lnTo>
                <a:lnTo>
                  <a:pt x="45" y="13"/>
                </a:lnTo>
                <a:lnTo>
                  <a:pt x="0" y="31"/>
                </a:lnTo>
                <a:lnTo>
                  <a:pt x="8" y="37"/>
                </a:lnTo>
                <a:lnTo>
                  <a:pt x="18" y="37"/>
                </a:lnTo>
                <a:lnTo>
                  <a:pt x="24" y="33"/>
                </a:lnTo>
                <a:lnTo>
                  <a:pt x="26" y="26"/>
                </a:lnTo>
                <a:lnTo>
                  <a:pt x="67" y="12"/>
                </a:lnTo>
                <a:lnTo>
                  <a:pt x="73" y="16"/>
                </a:lnTo>
                <a:lnTo>
                  <a:pt x="107" y="3"/>
                </a:lnTo>
                <a:lnTo>
                  <a:pt x="102" y="1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3680" rIns="90000" bIns="136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1" name="Freeform 46"/>
          <p:cNvSpPr/>
          <p:nvPr/>
        </p:nvSpPr>
        <p:spPr>
          <a:xfrm>
            <a:off x="4906800" y="4371840"/>
            <a:ext cx="36720" cy="93960"/>
          </a:xfrm>
          <a:custGeom>
            <a:avLst/>
            <a:gdLst>
              <a:gd name="GluePoint1X" fmla="*/ 2147483646 w 23"/>
              <a:gd name="GluePoint1Y" fmla="*/ 0 h 59"/>
              <a:gd name="GluePoint2X" fmla="*/ 2147483646 w 23"/>
              <a:gd name="GluePoint2Y" fmla="*/ 2147483646 h 59"/>
              <a:gd name="GluePoint3X" fmla="*/ 2147483646 w 23"/>
              <a:gd name="GluePoint3Y" fmla="*/ 2147483646 h 59"/>
              <a:gd name="GluePoint4X" fmla="*/ 2147483646 w 23"/>
              <a:gd name="GluePoint4Y" fmla="*/ 2147483646 h 59"/>
              <a:gd name="GluePoint5X" fmla="*/ 0 w 23"/>
              <a:gd name="GluePoint5Y" fmla="*/ 2147483646 h 5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23" h="59">
                <a:moveTo>
                  <a:pt x="8" y="0"/>
                </a:moveTo>
                <a:lnTo>
                  <a:pt x="20" y="16"/>
                </a:lnTo>
                <a:lnTo>
                  <a:pt x="22" y="23"/>
                </a:lnTo>
                <a:lnTo>
                  <a:pt x="21" y="32"/>
                </a:lnTo>
                <a:lnTo>
                  <a:pt x="0" y="58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2" name="Freeform 47"/>
          <p:cNvSpPr/>
          <p:nvPr/>
        </p:nvSpPr>
        <p:spPr>
          <a:xfrm>
            <a:off x="4898880" y="4448160"/>
            <a:ext cx="22320" cy="81000"/>
          </a:xfrm>
          <a:custGeom>
            <a:avLst/>
            <a:gdLst>
              <a:gd name="GluePoint1X" fmla="*/ 0 w 14"/>
              <a:gd name="GluePoint1Y" fmla="*/ 0 h 51"/>
              <a:gd name="GluePoint2X" fmla="*/ 2147483646 w 14"/>
              <a:gd name="GluePoint2Y" fmla="*/ 2147483646 h 51"/>
              <a:gd name="GluePoint3X" fmla="*/ 2147483646 w 14"/>
              <a:gd name="GluePoint3Y" fmla="*/ 2147483646 h 51"/>
              <a:gd name="GluePoint4X" fmla="*/ 2147483646 w 14"/>
              <a:gd name="GluePoint4Y" fmla="*/ 2147483646 h 5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l" t="t" r="r" b="b"/>
            <a:pathLst>
              <a:path w="14" h="51">
                <a:moveTo>
                  <a:pt x="0" y="0"/>
                </a:moveTo>
                <a:lnTo>
                  <a:pt x="4" y="12"/>
                </a:lnTo>
                <a:lnTo>
                  <a:pt x="3" y="20"/>
                </a:lnTo>
                <a:lnTo>
                  <a:pt x="13" y="5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3" name="Freeform 48"/>
          <p:cNvSpPr/>
          <p:nvPr/>
        </p:nvSpPr>
        <p:spPr>
          <a:xfrm>
            <a:off x="4867200" y="4464000"/>
            <a:ext cx="33480" cy="33480"/>
          </a:xfrm>
          <a:custGeom>
            <a:avLst/>
            <a:gdLst>
              <a:gd name="GluePoint1X" fmla="*/ 0 w 21"/>
              <a:gd name="GluePoint1Y" fmla="*/ 2147483646 h 21"/>
              <a:gd name="GluePoint2X" fmla="*/ 2147483646 w 21"/>
              <a:gd name="GluePoint2Y" fmla="*/ 0 h 2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21" h="21">
                <a:moveTo>
                  <a:pt x="0" y="20"/>
                </a:moveTo>
                <a:lnTo>
                  <a:pt x="20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3320" rIns="90000" bIns="-133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4" name="Freeform 49"/>
          <p:cNvSpPr/>
          <p:nvPr/>
        </p:nvSpPr>
        <p:spPr>
          <a:xfrm>
            <a:off x="5416560" y="4299120"/>
            <a:ext cx="22320" cy="66600"/>
          </a:xfrm>
          <a:custGeom>
            <a:avLst/>
            <a:gdLst>
              <a:gd name="GluePoint1X" fmla="*/ 0 w 14"/>
              <a:gd name="GluePoint1Y" fmla="*/ 0 h 42"/>
              <a:gd name="GluePoint2X" fmla="*/ 2147483646 w 14"/>
              <a:gd name="GluePoint2Y" fmla="*/ 2147483646 h 42"/>
              <a:gd name="GluePoint3X" fmla="*/ 2147483646 w 14"/>
              <a:gd name="GluePoint3Y" fmla="*/ 2147483646 h 42"/>
              <a:gd name="GluePoint4X" fmla="*/ 2147483646 w 14"/>
              <a:gd name="GluePoint4Y" fmla="*/ 2147483646 h 42"/>
              <a:gd name="GluePoint5X" fmla="*/ 2147483646 w 14"/>
              <a:gd name="GluePoint5Y" fmla="*/ 2147483646 h 4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14" h="42">
                <a:moveTo>
                  <a:pt x="0" y="0"/>
                </a:moveTo>
                <a:lnTo>
                  <a:pt x="4" y="7"/>
                </a:lnTo>
                <a:lnTo>
                  <a:pt x="7" y="18"/>
                </a:lnTo>
                <a:lnTo>
                  <a:pt x="11" y="34"/>
                </a:lnTo>
                <a:lnTo>
                  <a:pt x="13" y="4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800" rIns="90000" bIns="19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5" name="Freeform 50"/>
          <p:cNvSpPr/>
          <p:nvPr/>
        </p:nvSpPr>
        <p:spPr>
          <a:xfrm>
            <a:off x="5367240" y="4719600"/>
            <a:ext cx="330120" cy="415800"/>
          </a:xfrm>
          <a:custGeom>
            <a:avLst/>
            <a:gdLst>
              <a:gd name="GluePoint1X" fmla="*/ 2147483646 w 208"/>
              <a:gd name="GluePoint1Y" fmla="*/ 2147483646 h 262"/>
              <a:gd name="GluePoint2X" fmla="*/ 2147483646 w 208"/>
              <a:gd name="GluePoint2Y" fmla="*/ 2147483646 h 262"/>
              <a:gd name="GluePoint3X" fmla="*/ 2147483646 w 208"/>
              <a:gd name="GluePoint3Y" fmla="*/ 2147483646 h 262"/>
              <a:gd name="GluePoint4X" fmla="*/ 0 w 208"/>
              <a:gd name="GluePoint4Y" fmla="*/ 2147483646 h 262"/>
              <a:gd name="GluePoint5X" fmla="*/ 2147483646 w 208"/>
              <a:gd name="GluePoint5Y" fmla="*/ 2147483646 h 262"/>
              <a:gd name="GluePoint6X" fmla="*/ 2147483646 w 208"/>
              <a:gd name="GluePoint6Y" fmla="*/ 2147483646 h 262"/>
              <a:gd name="GluePoint7X" fmla="*/ 2147483646 w 208"/>
              <a:gd name="GluePoint7Y" fmla="*/ 2147483646 h 262"/>
              <a:gd name="GluePoint8X" fmla="*/ 2147483646 w 208"/>
              <a:gd name="GluePoint8Y" fmla="*/ 2147483646 h 262"/>
              <a:gd name="GluePoint9X" fmla="*/ 2147483646 w 208"/>
              <a:gd name="GluePoint9Y" fmla="*/ 2147483646 h 262"/>
              <a:gd name="GluePoint10X" fmla="*/ 2147483646 w 208"/>
              <a:gd name="GluePoint10Y" fmla="*/ 2147483646 h 262"/>
              <a:gd name="GluePoint11X" fmla="*/ 2147483646 w 208"/>
              <a:gd name="GluePoint11Y" fmla="*/ 2147483646 h 262"/>
              <a:gd name="GluePoint12X" fmla="*/ 2147483646 w 208"/>
              <a:gd name="GluePoint12Y" fmla="*/ 0 h 262"/>
              <a:gd name="GluePoint13X" fmla="*/ 2147483646 w 208"/>
              <a:gd name="GluePoint13Y" fmla="*/ 0 h 262"/>
              <a:gd name="GluePoint14X" fmla="*/ 2147483646 w 208"/>
              <a:gd name="GluePoint14Y" fmla="*/ 2147483646 h 262"/>
              <a:gd name="GluePoint15X" fmla="*/ 2147483646 w 208"/>
              <a:gd name="GluePoint15Y" fmla="*/ 2147483646 h 262"/>
              <a:gd name="GluePoint16X" fmla="*/ 2147483646 w 208"/>
              <a:gd name="GluePoint16Y" fmla="*/ 2147483646 h 26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</a:cxnLst>
            <a:rect l="l" t="t" r="r" b="b"/>
            <a:pathLst>
              <a:path w="208" h="262">
                <a:moveTo>
                  <a:pt x="46" y="261"/>
                </a:moveTo>
                <a:lnTo>
                  <a:pt x="3" y="202"/>
                </a:lnTo>
                <a:lnTo>
                  <a:pt x="1" y="192"/>
                </a:lnTo>
                <a:lnTo>
                  <a:pt x="0" y="178"/>
                </a:lnTo>
                <a:lnTo>
                  <a:pt x="3" y="142"/>
                </a:lnTo>
                <a:lnTo>
                  <a:pt x="11" y="109"/>
                </a:lnTo>
                <a:lnTo>
                  <a:pt x="26" y="81"/>
                </a:lnTo>
                <a:lnTo>
                  <a:pt x="49" y="53"/>
                </a:lnTo>
                <a:lnTo>
                  <a:pt x="74" y="31"/>
                </a:lnTo>
                <a:lnTo>
                  <a:pt x="88" y="19"/>
                </a:lnTo>
                <a:lnTo>
                  <a:pt x="118" y="3"/>
                </a:lnTo>
                <a:lnTo>
                  <a:pt x="129" y="0"/>
                </a:lnTo>
                <a:lnTo>
                  <a:pt x="135" y="0"/>
                </a:lnTo>
                <a:lnTo>
                  <a:pt x="144" y="3"/>
                </a:lnTo>
                <a:lnTo>
                  <a:pt x="207" y="39"/>
                </a:lnTo>
                <a:lnTo>
                  <a:pt x="46" y="261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6" name="Freeform 51"/>
          <p:cNvSpPr/>
          <p:nvPr/>
        </p:nvSpPr>
        <p:spPr>
          <a:xfrm>
            <a:off x="5216400" y="4451400"/>
            <a:ext cx="25560" cy="28440"/>
          </a:xfrm>
          <a:custGeom>
            <a:avLst/>
            <a:gdLst>
              <a:gd name="GluePoint1X" fmla="*/ 0 w 16"/>
              <a:gd name="GluePoint1Y" fmla="*/ 2147483646 h 18"/>
              <a:gd name="GluePoint2X" fmla="*/ 2147483646 w 16"/>
              <a:gd name="GluePoint2Y" fmla="*/ 2147483646 h 18"/>
              <a:gd name="GluePoint3X" fmla="*/ 2147483646 w 16"/>
              <a:gd name="GluePoint3Y" fmla="*/ 2147483646 h 18"/>
              <a:gd name="GluePoint4X" fmla="*/ 2147483646 w 16"/>
              <a:gd name="GluePoint4Y" fmla="*/ 0 h 1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l" t="t" r="r" b="b"/>
            <a:pathLst>
              <a:path w="16" h="18">
                <a:moveTo>
                  <a:pt x="0" y="17"/>
                </a:moveTo>
                <a:lnTo>
                  <a:pt x="3" y="11"/>
                </a:lnTo>
                <a:lnTo>
                  <a:pt x="12" y="3"/>
                </a:lnTo>
                <a:lnTo>
                  <a:pt x="15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8360" rIns="90000" bIns="-18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7" name="Freeform 52"/>
          <p:cNvSpPr/>
          <p:nvPr/>
        </p:nvSpPr>
        <p:spPr>
          <a:xfrm>
            <a:off x="5389560" y="4737240"/>
            <a:ext cx="430200" cy="538200"/>
          </a:xfrm>
          <a:custGeom>
            <a:avLst/>
            <a:gdLst>
              <a:gd name="GluePoint1X" fmla="*/ 2147483646 w 271"/>
              <a:gd name="GluePoint1Y" fmla="*/ 2147483646 h 339"/>
              <a:gd name="GluePoint2X" fmla="*/ 2147483646 w 271"/>
              <a:gd name="GluePoint2Y" fmla="*/ 2147483646 h 339"/>
              <a:gd name="GluePoint3X" fmla="*/ 2147483646 w 271"/>
              <a:gd name="GluePoint3Y" fmla="*/ 2147483646 h 339"/>
              <a:gd name="GluePoint4X" fmla="*/ 2147483646 w 271"/>
              <a:gd name="GluePoint4Y" fmla="*/ 2147483646 h 339"/>
              <a:gd name="GluePoint5X" fmla="*/ 0 w 271"/>
              <a:gd name="GluePoint5Y" fmla="*/ 2147483646 h 339"/>
              <a:gd name="GluePoint6X" fmla="*/ 2147483646 w 271"/>
              <a:gd name="GluePoint6Y" fmla="*/ 2147483646 h 339"/>
              <a:gd name="GluePoint7X" fmla="*/ 2147483646 w 271"/>
              <a:gd name="GluePoint7Y" fmla="*/ 2147483646 h 339"/>
              <a:gd name="GluePoint8X" fmla="*/ 2147483646 w 271"/>
              <a:gd name="GluePoint8Y" fmla="*/ 2147483646 h 339"/>
              <a:gd name="GluePoint9X" fmla="*/ 2147483646 w 271"/>
              <a:gd name="GluePoint9Y" fmla="*/ 2147483646 h 339"/>
              <a:gd name="GluePoint10X" fmla="*/ 2147483646 w 271"/>
              <a:gd name="GluePoint10Y" fmla="*/ 2147483646 h 339"/>
              <a:gd name="GluePoint11X" fmla="*/ 2147483646 w 271"/>
              <a:gd name="GluePoint11Y" fmla="*/ 2147483646 h 339"/>
              <a:gd name="GluePoint12X" fmla="*/ 2147483646 w 271"/>
              <a:gd name="GluePoint12Y" fmla="*/ 2147483646 h 339"/>
              <a:gd name="GluePoint13X" fmla="*/ 2147483646 w 271"/>
              <a:gd name="GluePoint13Y" fmla="*/ 2147483646 h 339"/>
              <a:gd name="GluePoint14X" fmla="*/ 2147483646 w 271"/>
              <a:gd name="GluePoint14Y" fmla="*/ 2147483646 h 339"/>
              <a:gd name="GluePoint15X" fmla="*/ 2147483646 w 271"/>
              <a:gd name="GluePoint15Y" fmla="*/ 0 h 339"/>
              <a:gd name="GluePoint16X" fmla="*/ 2147483646 w 271"/>
              <a:gd name="GluePoint16Y" fmla="*/ 2147483646 h 339"/>
              <a:gd name="GluePoint17X" fmla="*/ 2147483646 w 271"/>
              <a:gd name="GluePoint17Y" fmla="*/ 2147483646 h 339"/>
              <a:gd name="GluePoint18X" fmla="*/ 2147483646 w 271"/>
              <a:gd name="GluePoint18Y" fmla="*/ 2147483646 h 339"/>
              <a:gd name="GluePoint19X" fmla="*/ 2147483646 w 271"/>
              <a:gd name="GluePoint19Y" fmla="*/ 2147483646 h 339"/>
              <a:gd name="GluePoint20X" fmla="*/ 2147483646 w 271"/>
              <a:gd name="GluePoint20Y" fmla="*/ 2147483646 h 339"/>
              <a:gd name="GluePoint21X" fmla="*/ 2147483646 w 271"/>
              <a:gd name="GluePoint21Y" fmla="*/ 2147483646 h 339"/>
              <a:gd name="GluePoint22X" fmla="*/ 2147483646 w 271"/>
              <a:gd name="GluePoint22Y" fmla="*/ 2147483646 h 339"/>
              <a:gd name="GluePoint23X" fmla="*/ 2147483646 w 271"/>
              <a:gd name="GluePoint23Y" fmla="*/ 2147483646 h 339"/>
              <a:gd name="GluePoint24X" fmla="*/ 2147483646 w 271"/>
              <a:gd name="GluePoint24Y" fmla="*/ 2147483646 h 339"/>
              <a:gd name="GluePoint25X" fmla="*/ 2147483646 w 271"/>
              <a:gd name="GluePoint25Y" fmla="*/ 2147483646 h 339"/>
              <a:gd name="GluePoint26X" fmla="*/ 2147483646 w 271"/>
              <a:gd name="GluePoint26Y" fmla="*/ 2147483646 h 339"/>
              <a:gd name="GluePoint27X" fmla="*/ 2147483646 w 271"/>
              <a:gd name="GluePoint27Y" fmla="*/ 2147483646 h 339"/>
              <a:gd name="GluePoint28X" fmla="*/ 2147483646 w 271"/>
              <a:gd name="GluePoint28Y" fmla="*/ 2147483646 h 339"/>
              <a:gd name="GluePoint29X" fmla="*/ 2147483646 w 271"/>
              <a:gd name="GluePoint29Y" fmla="*/ 2147483646 h 33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</a:cxnLst>
            <a:rect l="l" t="t" r="r" b="b"/>
            <a:pathLst>
              <a:path w="271" h="339">
                <a:moveTo>
                  <a:pt x="87" y="338"/>
                </a:moveTo>
                <a:lnTo>
                  <a:pt x="16" y="258"/>
                </a:lnTo>
                <a:lnTo>
                  <a:pt x="7" y="245"/>
                </a:lnTo>
                <a:lnTo>
                  <a:pt x="3" y="233"/>
                </a:lnTo>
                <a:lnTo>
                  <a:pt x="0" y="210"/>
                </a:lnTo>
                <a:lnTo>
                  <a:pt x="1" y="181"/>
                </a:lnTo>
                <a:lnTo>
                  <a:pt x="5" y="160"/>
                </a:lnTo>
                <a:lnTo>
                  <a:pt x="9" y="129"/>
                </a:lnTo>
                <a:lnTo>
                  <a:pt x="26" y="96"/>
                </a:lnTo>
                <a:lnTo>
                  <a:pt x="46" y="65"/>
                </a:lnTo>
                <a:lnTo>
                  <a:pt x="73" y="42"/>
                </a:lnTo>
                <a:lnTo>
                  <a:pt x="112" y="16"/>
                </a:lnTo>
                <a:lnTo>
                  <a:pt x="137" y="4"/>
                </a:lnTo>
                <a:lnTo>
                  <a:pt x="154" y="1"/>
                </a:lnTo>
                <a:lnTo>
                  <a:pt x="170" y="0"/>
                </a:lnTo>
                <a:lnTo>
                  <a:pt x="190" y="5"/>
                </a:lnTo>
                <a:lnTo>
                  <a:pt x="270" y="63"/>
                </a:lnTo>
                <a:lnTo>
                  <a:pt x="252" y="63"/>
                </a:lnTo>
                <a:lnTo>
                  <a:pt x="222" y="68"/>
                </a:lnTo>
                <a:lnTo>
                  <a:pt x="187" y="81"/>
                </a:lnTo>
                <a:lnTo>
                  <a:pt x="150" y="106"/>
                </a:lnTo>
                <a:lnTo>
                  <a:pt x="122" y="133"/>
                </a:lnTo>
                <a:lnTo>
                  <a:pt x="103" y="163"/>
                </a:lnTo>
                <a:lnTo>
                  <a:pt x="87" y="196"/>
                </a:lnTo>
                <a:lnTo>
                  <a:pt x="80" y="237"/>
                </a:lnTo>
                <a:lnTo>
                  <a:pt x="77" y="271"/>
                </a:lnTo>
                <a:lnTo>
                  <a:pt x="79" y="311"/>
                </a:lnTo>
                <a:lnTo>
                  <a:pt x="85" y="325"/>
                </a:lnTo>
                <a:lnTo>
                  <a:pt x="87" y="338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8" name="Freeform 53"/>
          <p:cNvSpPr/>
          <p:nvPr/>
        </p:nvSpPr>
        <p:spPr>
          <a:xfrm>
            <a:off x="6513480" y="4675320"/>
            <a:ext cx="928800" cy="390240"/>
          </a:xfrm>
          <a:custGeom>
            <a:avLst/>
            <a:gdLst>
              <a:gd name="GluePoint1X" fmla="*/ 2147483646 w 585"/>
              <a:gd name="GluePoint1Y" fmla="*/ 2147483646 h 246"/>
              <a:gd name="GluePoint2X" fmla="*/ 2147483646 w 585"/>
              <a:gd name="GluePoint2Y" fmla="*/ 0 h 246"/>
              <a:gd name="GluePoint3X" fmla="*/ 2147483646 w 585"/>
              <a:gd name="GluePoint3Y" fmla="*/ 2147483646 h 246"/>
              <a:gd name="GluePoint4X" fmla="*/ 2147483646 w 585"/>
              <a:gd name="GluePoint4Y" fmla="*/ 2147483646 h 246"/>
              <a:gd name="GluePoint5X" fmla="*/ 0 w 585"/>
              <a:gd name="GluePoint5Y" fmla="*/ 2147483646 h 246"/>
              <a:gd name="GluePoint6X" fmla="*/ 2147483646 w 585"/>
              <a:gd name="GluePoint6Y" fmla="*/ 2147483646 h 246"/>
              <a:gd name="GluePoint7X" fmla="*/ 2147483646 w 585"/>
              <a:gd name="GluePoint7Y" fmla="*/ 2147483646 h 24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</a:cxnLst>
            <a:rect l="l" t="t" r="r" b="b"/>
            <a:pathLst>
              <a:path w="585" h="246">
                <a:moveTo>
                  <a:pt x="584" y="79"/>
                </a:moveTo>
                <a:lnTo>
                  <a:pt x="103" y="0"/>
                </a:lnTo>
                <a:lnTo>
                  <a:pt x="49" y="14"/>
                </a:lnTo>
                <a:lnTo>
                  <a:pt x="50" y="28"/>
                </a:lnTo>
                <a:lnTo>
                  <a:pt x="0" y="118"/>
                </a:lnTo>
                <a:lnTo>
                  <a:pt x="450" y="245"/>
                </a:lnTo>
                <a:lnTo>
                  <a:pt x="584" y="79"/>
                </a:lnTo>
              </a:path>
            </a:pathLst>
          </a:custGeom>
          <a:solidFill>
            <a:srgbClr val="FFF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59" name="Freeform 54"/>
          <p:cNvSpPr/>
          <p:nvPr/>
        </p:nvSpPr>
        <p:spPr>
          <a:xfrm>
            <a:off x="6591240" y="4699080"/>
            <a:ext cx="712800" cy="172800"/>
          </a:xfrm>
          <a:custGeom>
            <a:avLst/>
            <a:gdLst>
              <a:gd name="GluePoint1X" fmla="*/ 2147483646 w 449"/>
              <a:gd name="GluePoint1Y" fmla="*/ 2147483646 h 109"/>
              <a:gd name="GluePoint2X" fmla="*/ 0 w 449"/>
              <a:gd name="GluePoint2Y" fmla="*/ 0 h 109"/>
              <a:gd name="GluePoint3X" fmla="*/ 0 w 449"/>
              <a:gd name="GluePoint3Y" fmla="*/ 2147483646 h 109"/>
              <a:gd name="GluePoint4X" fmla="*/ 2147483646 w 449"/>
              <a:gd name="GluePoint4Y" fmla="*/ 2147483646 h 109"/>
              <a:gd name="GluePoint5X" fmla="*/ 2147483646 w 449"/>
              <a:gd name="GluePoint5Y" fmla="*/ 2147483646 h 10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449" h="109">
                <a:moveTo>
                  <a:pt x="448" y="86"/>
                </a:moveTo>
                <a:lnTo>
                  <a:pt x="0" y="0"/>
                </a:lnTo>
                <a:lnTo>
                  <a:pt x="0" y="13"/>
                </a:lnTo>
                <a:lnTo>
                  <a:pt x="448" y="108"/>
                </a:lnTo>
                <a:lnTo>
                  <a:pt x="448" y="86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0" name="Freeform 55"/>
          <p:cNvSpPr/>
          <p:nvPr/>
        </p:nvSpPr>
        <p:spPr>
          <a:xfrm>
            <a:off x="7296120" y="3675240"/>
            <a:ext cx="317520" cy="796680"/>
          </a:xfrm>
          <a:custGeom>
            <a:avLst/>
            <a:gdLst>
              <a:gd name="GluePoint1X" fmla="*/ 0 w 200"/>
              <a:gd name="GluePoint1Y" fmla="*/ 2147483646 h 502"/>
              <a:gd name="GluePoint2X" fmla="*/ 2147483646 w 200"/>
              <a:gd name="GluePoint2Y" fmla="*/ 2147483646 h 502"/>
              <a:gd name="GluePoint3X" fmla="*/ 2147483646 w 200"/>
              <a:gd name="GluePoint3Y" fmla="*/ 2147483646 h 502"/>
              <a:gd name="GluePoint4X" fmla="*/ 2147483646 w 200"/>
              <a:gd name="GluePoint4Y" fmla="*/ 2147483646 h 502"/>
              <a:gd name="GluePoint5X" fmla="*/ 2147483646 w 200"/>
              <a:gd name="GluePoint5Y" fmla="*/ 2147483646 h 502"/>
              <a:gd name="GluePoint6X" fmla="*/ 2147483646 w 200"/>
              <a:gd name="GluePoint6Y" fmla="*/ 0 h 502"/>
              <a:gd name="GluePoint7X" fmla="*/ 2147483646 w 200"/>
              <a:gd name="GluePoint7Y" fmla="*/ 2147483646 h 502"/>
              <a:gd name="GluePoint8X" fmla="*/ 2147483646 w 200"/>
              <a:gd name="GluePoint8Y" fmla="*/ 2147483646 h 502"/>
              <a:gd name="GluePoint9X" fmla="*/ 2147483646 w 200"/>
              <a:gd name="GluePoint9Y" fmla="*/ 2147483646 h 502"/>
              <a:gd name="GluePoint10X" fmla="*/ 0 w 200"/>
              <a:gd name="GluePoint10Y" fmla="*/ 2147483646 h 50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200" h="502">
                <a:moveTo>
                  <a:pt x="0" y="428"/>
                </a:moveTo>
                <a:lnTo>
                  <a:pt x="96" y="198"/>
                </a:lnTo>
                <a:lnTo>
                  <a:pt x="142" y="97"/>
                </a:lnTo>
                <a:lnTo>
                  <a:pt x="180" y="22"/>
                </a:lnTo>
                <a:lnTo>
                  <a:pt x="194" y="1"/>
                </a:lnTo>
                <a:lnTo>
                  <a:pt x="197" y="0"/>
                </a:lnTo>
                <a:lnTo>
                  <a:pt x="199" y="2"/>
                </a:lnTo>
                <a:lnTo>
                  <a:pt x="197" y="18"/>
                </a:lnTo>
                <a:lnTo>
                  <a:pt x="26" y="501"/>
                </a:lnTo>
                <a:lnTo>
                  <a:pt x="0" y="428"/>
                </a:lnTo>
              </a:path>
            </a:pathLst>
          </a:custGeom>
          <a:solidFill>
            <a:srgbClr val="0000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1" name="Freeform 56"/>
          <p:cNvSpPr/>
          <p:nvPr/>
        </p:nvSpPr>
        <p:spPr>
          <a:xfrm>
            <a:off x="7307280" y="3695760"/>
            <a:ext cx="291960" cy="690480"/>
          </a:xfrm>
          <a:custGeom>
            <a:avLst/>
            <a:gdLst>
              <a:gd name="GluePoint1X" fmla="*/ 0 w 184"/>
              <a:gd name="GluePoint1Y" fmla="*/ 2147483646 h 435"/>
              <a:gd name="GluePoint2X" fmla="*/ 2147483646 w 184"/>
              <a:gd name="GluePoint2Y" fmla="*/ 2147483646 h 435"/>
              <a:gd name="GluePoint3X" fmla="*/ 2147483646 w 184"/>
              <a:gd name="GluePoint3Y" fmla="*/ 2147483646 h 435"/>
              <a:gd name="GluePoint4X" fmla="*/ 2147483646 w 184"/>
              <a:gd name="GluePoint4Y" fmla="*/ 2147483646 h 435"/>
              <a:gd name="GluePoint5X" fmla="*/ 2147483646 w 184"/>
              <a:gd name="GluePoint5Y" fmla="*/ 0 h 435"/>
              <a:gd name="GluePoint6X" fmla="*/ 2147483646 w 184"/>
              <a:gd name="GluePoint6Y" fmla="*/ 2147483646 h 435"/>
              <a:gd name="GluePoint7X" fmla="*/ 2147483646 w 184"/>
              <a:gd name="GluePoint7Y" fmla="*/ 2147483646 h 435"/>
              <a:gd name="GluePoint8X" fmla="*/ 2147483646 w 184"/>
              <a:gd name="GluePoint8Y" fmla="*/ 2147483646 h 435"/>
              <a:gd name="GluePoint9X" fmla="*/ 2147483646 w 184"/>
              <a:gd name="GluePoint9Y" fmla="*/ 2147483646 h 435"/>
              <a:gd name="GluePoint10X" fmla="*/ 0 w 184"/>
              <a:gd name="GluePoint10Y" fmla="*/ 2147483646 h 435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184" h="435">
                <a:moveTo>
                  <a:pt x="0" y="412"/>
                </a:moveTo>
                <a:lnTo>
                  <a:pt x="72" y="242"/>
                </a:lnTo>
                <a:lnTo>
                  <a:pt x="110" y="151"/>
                </a:lnTo>
                <a:lnTo>
                  <a:pt x="159" y="44"/>
                </a:lnTo>
                <a:lnTo>
                  <a:pt x="183" y="0"/>
                </a:lnTo>
                <a:lnTo>
                  <a:pt x="129" y="120"/>
                </a:lnTo>
                <a:lnTo>
                  <a:pt x="93" y="205"/>
                </a:lnTo>
                <a:lnTo>
                  <a:pt x="57" y="295"/>
                </a:lnTo>
                <a:lnTo>
                  <a:pt x="3" y="434"/>
                </a:lnTo>
                <a:lnTo>
                  <a:pt x="0" y="412"/>
                </a:lnTo>
              </a:path>
            </a:pathLst>
          </a:custGeom>
          <a:solidFill>
            <a:srgbClr val="FFFFFF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2" name="Oval 57"/>
          <p:cNvSpPr/>
          <p:nvPr/>
        </p:nvSpPr>
        <p:spPr>
          <a:xfrm>
            <a:off x="7194600" y="4724280"/>
            <a:ext cx="3240" cy="3240"/>
          </a:xfrm>
          <a:prstGeom prst="ellipse">
            <a:avLst/>
          </a:prstGeom>
          <a:solidFill>
            <a:srgbClr val="FFF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4280" rIns="90000" bIns="-4428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3" name="Freeform 58"/>
          <p:cNvSpPr/>
          <p:nvPr/>
        </p:nvSpPr>
        <p:spPr>
          <a:xfrm>
            <a:off x="7140600" y="4737240"/>
            <a:ext cx="95400" cy="63360"/>
          </a:xfrm>
          <a:custGeom>
            <a:avLst/>
            <a:gdLst>
              <a:gd name="GluePoint1X" fmla="*/ 0 w 60"/>
              <a:gd name="GluePoint1Y" fmla="*/ 2147483646 h 40"/>
              <a:gd name="GluePoint2X" fmla="*/ 2147483646 w 60"/>
              <a:gd name="GluePoint2Y" fmla="*/ 2147483646 h 40"/>
              <a:gd name="GluePoint3X" fmla="*/ 2147483646 w 60"/>
              <a:gd name="GluePoint3Y" fmla="*/ 2147483646 h 40"/>
              <a:gd name="GluePoint4X" fmla="*/ 2147483646 w 60"/>
              <a:gd name="GluePoint4Y" fmla="*/ 2147483646 h 40"/>
              <a:gd name="GluePoint5X" fmla="*/ 2147483646 w 60"/>
              <a:gd name="GluePoint5Y" fmla="*/ 0 h 40"/>
              <a:gd name="GluePoint6X" fmla="*/ 2147483646 w 60"/>
              <a:gd name="GluePoint6Y" fmla="*/ 2147483646 h 40"/>
              <a:gd name="GluePoint7X" fmla="*/ 2147483646 w 60"/>
              <a:gd name="GluePoint7Y" fmla="*/ 2147483646 h 40"/>
              <a:gd name="GluePoint8X" fmla="*/ 2147483646 w 60"/>
              <a:gd name="GluePoint8Y" fmla="*/ 2147483646 h 40"/>
              <a:gd name="GluePoint9X" fmla="*/ 2147483646 w 60"/>
              <a:gd name="GluePoint9Y" fmla="*/ 2147483646 h 40"/>
              <a:gd name="GluePoint10X" fmla="*/ 2147483646 w 60"/>
              <a:gd name="GluePoint10Y" fmla="*/ 2147483646 h 40"/>
              <a:gd name="GluePoint11X" fmla="*/ 2147483646 w 60"/>
              <a:gd name="GluePoint11Y" fmla="*/ 2147483646 h 40"/>
              <a:gd name="GluePoint12X" fmla="*/ 2147483646 w 60"/>
              <a:gd name="GluePoint12Y" fmla="*/ 2147483646 h 40"/>
              <a:gd name="GluePoint13X" fmla="*/ 2147483646 w 60"/>
              <a:gd name="GluePoint13Y" fmla="*/ 2147483646 h 40"/>
              <a:gd name="GluePoint14X" fmla="*/ 2147483646 w 60"/>
              <a:gd name="GluePoint14Y" fmla="*/ 2147483646 h 40"/>
              <a:gd name="GluePoint15X" fmla="*/ 2147483646 w 60"/>
              <a:gd name="GluePoint15Y" fmla="*/ 2147483646 h 40"/>
              <a:gd name="GluePoint16X" fmla="*/ 2147483646 w 60"/>
              <a:gd name="GluePoint16Y" fmla="*/ 2147483646 h 40"/>
              <a:gd name="GluePoint17X" fmla="*/ 0 w 60"/>
              <a:gd name="GluePoint17Y" fmla="*/ 2147483646 h 4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</a:cxnLst>
            <a:rect l="l" t="t" r="r" b="b"/>
            <a:pathLst>
              <a:path w="60" h="40">
                <a:moveTo>
                  <a:pt x="0" y="28"/>
                </a:moveTo>
                <a:lnTo>
                  <a:pt x="3" y="19"/>
                </a:lnTo>
                <a:lnTo>
                  <a:pt x="8" y="10"/>
                </a:lnTo>
                <a:lnTo>
                  <a:pt x="14" y="5"/>
                </a:lnTo>
                <a:lnTo>
                  <a:pt x="28" y="0"/>
                </a:lnTo>
                <a:lnTo>
                  <a:pt x="41" y="1"/>
                </a:lnTo>
                <a:lnTo>
                  <a:pt x="47" y="4"/>
                </a:lnTo>
                <a:lnTo>
                  <a:pt x="51" y="10"/>
                </a:lnTo>
                <a:lnTo>
                  <a:pt x="58" y="18"/>
                </a:lnTo>
                <a:lnTo>
                  <a:pt x="59" y="26"/>
                </a:lnTo>
                <a:lnTo>
                  <a:pt x="57" y="32"/>
                </a:lnTo>
                <a:lnTo>
                  <a:pt x="50" y="37"/>
                </a:lnTo>
                <a:lnTo>
                  <a:pt x="36" y="39"/>
                </a:lnTo>
                <a:lnTo>
                  <a:pt x="24" y="39"/>
                </a:lnTo>
                <a:lnTo>
                  <a:pt x="10" y="38"/>
                </a:lnTo>
                <a:lnTo>
                  <a:pt x="2" y="34"/>
                </a:lnTo>
                <a:lnTo>
                  <a:pt x="0" y="28"/>
                </a:lnTo>
              </a:path>
            </a:pathLst>
          </a:custGeom>
          <a:solidFill>
            <a:srgbClr val="FFF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6560" rIns="90000" bIns="165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4" name="Freeform 59"/>
          <p:cNvSpPr/>
          <p:nvPr/>
        </p:nvSpPr>
        <p:spPr>
          <a:xfrm>
            <a:off x="7178760" y="4302000"/>
            <a:ext cx="182520" cy="425520"/>
          </a:xfrm>
          <a:custGeom>
            <a:avLst/>
            <a:gdLst>
              <a:gd name="GluePoint1X" fmla="*/ 2147483646 w 115"/>
              <a:gd name="GluePoint1Y" fmla="*/ 2147483646 h 268"/>
              <a:gd name="GluePoint2X" fmla="*/ 2147483646 w 115"/>
              <a:gd name="GluePoint2Y" fmla="*/ 2147483646 h 268"/>
              <a:gd name="GluePoint3X" fmla="*/ 0 w 115"/>
              <a:gd name="GluePoint3Y" fmla="*/ 2147483646 h 268"/>
              <a:gd name="GluePoint4X" fmla="*/ 2147483646 w 115"/>
              <a:gd name="GluePoint4Y" fmla="*/ 2147483646 h 268"/>
              <a:gd name="GluePoint5X" fmla="*/ 2147483646 w 115"/>
              <a:gd name="GluePoint5Y" fmla="*/ 2147483646 h 268"/>
              <a:gd name="GluePoint6X" fmla="*/ 2147483646 w 115"/>
              <a:gd name="GluePoint6Y" fmla="*/ 2147483646 h 268"/>
              <a:gd name="GluePoint7X" fmla="*/ 2147483646 w 115"/>
              <a:gd name="GluePoint7Y" fmla="*/ 0 h 268"/>
              <a:gd name="GluePoint8X" fmla="*/ 2147483646 w 115"/>
              <a:gd name="GluePoint8Y" fmla="*/ 0 h 268"/>
              <a:gd name="GluePoint9X" fmla="*/ 2147483646 w 115"/>
              <a:gd name="GluePoint9Y" fmla="*/ 2147483646 h 268"/>
              <a:gd name="GluePoint10X" fmla="*/ 2147483646 w 115"/>
              <a:gd name="GluePoint10Y" fmla="*/ 2147483646 h 268"/>
              <a:gd name="GluePoint11X" fmla="*/ 2147483646 w 115"/>
              <a:gd name="GluePoint11Y" fmla="*/ 2147483646 h 268"/>
              <a:gd name="GluePoint12X" fmla="*/ 2147483646 w 115"/>
              <a:gd name="GluePoint12Y" fmla="*/ 2147483646 h 268"/>
              <a:gd name="GluePoint13X" fmla="*/ 2147483646 w 115"/>
              <a:gd name="GluePoint13Y" fmla="*/ 2147483646 h 268"/>
              <a:gd name="GluePoint14X" fmla="*/ 2147483646 w 115"/>
              <a:gd name="GluePoint14Y" fmla="*/ 2147483646 h 268"/>
              <a:gd name="GluePoint15X" fmla="*/ 2147483646 w 115"/>
              <a:gd name="GluePoint15Y" fmla="*/ 2147483646 h 268"/>
              <a:gd name="GluePoint16X" fmla="*/ 2147483646 w 115"/>
              <a:gd name="GluePoint16Y" fmla="*/ 2147483646 h 268"/>
              <a:gd name="GluePoint17X" fmla="*/ 2147483646 w 115"/>
              <a:gd name="GluePoint17Y" fmla="*/ 2147483646 h 268"/>
              <a:gd name="GluePoint18X" fmla="*/ 2147483646 w 115"/>
              <a:gd name="GluePoint18Y" fmla="*/ 2147483646 h 268"/>
              <a:gd name="GluePoint19X" fmla="*/ 2147483646 w 115"/>
              <a:gd name="GluePoint19Y" fmla="*/ 2147483646 h 268"/>
              <a:gd name="GluePoint20X" fmla="*/ 2147483646 w 115"/>
              <a:gd name="GluePoint20Y" fmla="*/ 2147483646 h 268"/>
              <a:gd name="GluePoint21X" fmla="*/ 2147483646 w 115"/>
              <a:gd name="GluePoint21Y" fmla="*/ 2147483646 h 268"/>
              <a:gd name="GluePoint22X" fmla="*/ 2147483646 w 115"/>
              <a:gd name="GluePoint22Y" fmla="*/ 2147483646 h 268"/>
              <a:gd name="GluePoint23X" fmla="*/ 2147483646 w 115"/>
              <a:gd name="GluePoint23Y" fmla="*/ 2147483646 h 26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</a:cxnLst>
            <a:rect l="l" t="t" r="r" b="b"/>
            <a:pathLst>
              <a:path w="115" h="268">
                <a:moveTo>
                  <a:pt x="4" y="264"/>
                </a:moveTo>
                <a:lnTo>
                  <a:pt x="1" y="254"/>
                </a:lnTo>
                <a:lnTo>
                  <a:pt x="0" y="234"/>
                </a:lnTo>
                <a:lnTo>
                  <a:pt x="3" y="209"/>
                </a:lnTo>
                <a:lnTo>
                  <a:pt x="10" y="179"/>
                </a:lnTo>
                <a:lnTo>
                  <a:pt x="80" y="3"/>
                </a:lnTo>
                <a:lnTo>
                  <a:pt x="83" y="0"/>
                </a:lnTo>
                <a:lnTo>
                  <a:pt x="88" y="0"/>
                </a:lnTo>
                <a:lnTo>
                  <a:pt x="93" y="4"/>
                </a:lnTo>
                <a:lnTo>
                  <a:pt x="98" y="13"/>
                </a:lnTo>
                <a:lnTo>
                  <a:pt x="108" y="35"/>
                </a:lnTo>
                <a:lnTo>
                  <a:pt x="112" y="53"/>
                </a:lnTo>
                <a:lnTo>
                  <a:pt x="114" y="76"/>
                </a:lnTo>
                <a:lnTo>
                  <a:pt x="111" y="90"/>
                </a:lnTo>
                <a:lnTo>
                  <a:pt x="66" y="199"/>
                </a:lnTo>
                <a:lnTo>
                  <a:pt x="51" y="228"/>
                </a:lnTo>
                <a:lnTo>
                  <a:pt x="38" y="252"/>
                </a:lnTo>
                <a:lnTo>
                  <a:pt x="31" y="261"/>
                </a:lnTo>
                <a:lnTo>
                  <a:pt x="24" y="266"/>
                </a:lnTo>
                <a:lnTo>
                  <a:pt x="19" y="267"/>
                </a:lnTo>
                <a:lnTo>
                  <a:pt x="14" y="267"/>
                </a:lnTo>
                <a:lnTo>
                  <a:pt x="9" y="266"/>
                </a:lnTo>
                <a:lnTo>
                  <a:pt x="4" y="264"/>
                </a:lnTo>
              </a:path>
            </a:pathLst>
          </a:custGeom>
          <a:solidFill>
            <a:srgbClr val="FFF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5" name="Freeform 60"/>
          <p:cNvSpPr/>
          <p:nvPr/>
        </p:nvSpPr>
        <p:spPr>
          <a:xfrm>
            <a:off x="7188120" y="4309920"/>
            <a:ext cx="141480" cy="401760"/>
          </a:xfrm>
          <a:custGeom>
            <a:avLst/>
            <a:gdLst>
              <a:gd name="GluePoint1X" fmla="*/ 2147483646 w 89"/>
              <a:gd name="GluePoint1Y" fmla="*/ 0 h 253"/>
              <a:gd name="GluePoint2X" fmla="*/ 2147483646 w 89"/>
              <a:gd name="GluePoint2Y" fmla="*/ 2147483646 h 253"/>
              <a:gd name="GluePoint3X" fmla="*/ 2147483646 w 89"/>
              <a:gd name="GluePoint3Y" fmla="*/ 2147483646 h 253"/>
              <a:gd name="GluePoint4X" fmla="*/ 2147483646 w 89"/>
              <a:gd name="GluePoint4Y" fmla="*/ 2147483646 h 253"/>
              <a:gd name="GluePoint5X" fmla="*/ 2147483646 w 89"/>
              <a:gd name="GluePoint5Y" fmla="*/ 2147483646 h 253"/>
              <a:gd name="GluePoint6X" fmla="*/ 0 w 89"/>
              <a:gd name="GluePoint6Y" fmla="*/ 2147483646 h 253"/>
              <a:gd name="GluePoint7X" fmla="*/ 2147483646 w 89"/>
              <a:gd name="GluePoint7Y" fmla="*/ 2147483646 h 253"/>
              <a:gd name="GluePoint8X" fmla="*/ 2147483646 w 89"/>
              <a:gd name="GluePoint8Y" fmla="*/ 2147483646 h 253"/>
              <a:gd name="GluePoint9X" fmla="*/ 2147483646 w 89"/>
              <a:gd name="GluePoint9Y" fmla="*/ 2147483646 h 253"/>
              <a:gd name="GluePoint10X" fmla="*/ 2147483646 w 89"/>
              <a:gd name="GluePoint10Y" fmla="*/ 2147483646 h 253"/>
              <a:gd name="GluePoint11X" fmla="*/ 2147483646 w 89"/>
              <a:gd name="GluePoint11Y" fmla="*/ 2147483646 h 253"/>
              <a:gd name="GluePoint12X" fmla="*/ 2147483646 w 89"/>
              <a:gd name="GluePoint12Y" fmla="*/ 2147483646 h 253"/>
              <a:gd name="GluePoint13X" fmla="*/ 2147483646 w 89"/>
              <a:gd name="GluePoint13Y" fmla="*/ 0 h 25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</a:cxnLst>
            <a:rect l="l" t="t" r="r" b="b"/>
            <a:pathLst>
              <a:path w="89" h="253">
                <a:moveTo>
                  <a:pt x="82" y="0"/>
                </a:moveTo>
                <a:lnTo>
                  <a:pt x="37" y="111"/>
                </a:lnTo>
                <a:lnTo>
                  <a:pt x="19" y="155"/>
                </a:lnTo>
                <a:lnTo>
                  <a:pt x="10" y="177"/>
                </a:lnTo>
                <a:lnTo>
                  <a:pt x="4" y="208"/>
                </a:lnTo>
                <a:lnTo>
                  <a:pt x="0" y="236"/>
                </a:lnTo>
                <a:lnTo>
                  <a:pt x="3" y="252"/>
                </a:lnTo>
                <a:lnTo>
                  <a:pt x="7" y="220"/>
                </a:lnTo>
                <a:lnTo>
                  <a:pt x="14" y="189"/>
                </a:lnTo>
                <a:lnTo>
                  <a:pt x="44" y="117"/>
                </a:lnTo>
                <a:lnTo>
                  <a:pt x="88" y="9"/>
                </a:lnTo>
                <a:lnTo>
                  <a:pt x="85" y="4"/>
                </a:lnTo>
                <a:lnTo>
                  <a:pt x="82" y="0"/>
                </a:lnTo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6" name="Freeform 61"/>
          <p:cNvSpPr/>
          <p:nvPr/>
        </p:nvSpPr>
        <p:spPr>
          <a:xfrm>
            <a:off x="7149960" y="4745160"/>
            <a:ext cx="33480" cy="50760"/>
          </a:xfrm>
          <a:custGeom>
            <a:avLst/>
            <a:gdLst>
              <a:gd name="GluePoint1X" fmla="*/ 2147483646 w 21"/>
              <a:gd name="GluePoint1Y" fmla="*/ 0 h 32"/>
              <a:gd name="GluePoint2X" fmla="*/ 2147483646 w 21"/>
              <a:gd name="GluePoint2Y" fmla="*/ 2147483646 h 32"/>
              <a:gd name="GluePoint3X" fmla="*/ 2147483646 w 21"/>
              <a:gd name="GluePoint3Y" fmla="*/ 2147483646 h 32"/>
              <a:gd name="GluePoint4X" fmla="*/ 2147483646 w 21"/>
              <a:gd name="GluePoint4Y" fmla="*/ 2147483646 h 32"/>
              <a:gd name="GluePoint5X" fmla="*/ 0 w 21"/>
              <a:gd name="GluePoint5Y" fmla="*/ 2147483646 h 32"/>
              <a:gd name="GluePoint6X" fmla="*/ 2147483646 w 21"/>
              <a:gd name="GluePoint6Y" fmla="*/ 2147483646 h 32"/>
              <a:gd name="GluePoint7X" fmla="*/ 2147483646 w 21"/>
              <a:gd name="GluePoint7Y" fmla="*/ 2147483646 h 32"/>
              <a:gd name="GluePoint8X" fmla="*/ 2147483646 w 21"/>
              <a:gd name="GluePoint8Y" fmla="*/ 2147483646 h 32"/>
              <a:gd name="GluePoint9X" fmla="*/ 2147483646 w 21"/>
              <a:gd name="GluePoint9Y" fmla="*/ 2147483646 h 32"/>
              <a:gd name="GluePoint10X" fmla="*/ 2147483646 w 21"/>
              <a:gd name="GluePoint10Y" fmla="*/ 2147483646 h 32"/>
              <a:gd name="GluePoint11X" fmla="*/ 2147483646 w 21"/>
              <a:gd name="GluePoint11Y" fmla="*/ 2147483646 h 32"/>
              <a:gd name="GluePoint12X" fmla="*/ 2147483646 w 21"/>
              <a:gd name="GluePoint12Y" fmla="*/ 0 h 3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</a:cxnLst>
            <a:rect l="l" t="t" r="r" b="b"/>
            <a:pathLst>
              <a:path w="21" h="32">
                <a:moveTo>
                  <a:pt x="20" y="0"/>
                </a:moveTo>
                <a:lnTo>
                  <a:pt x="16" y="2"/>
                </a:lnTo>
                <a:lnTo>
                  <a:pt x="8" y="7"/>
                </a:lnTo>
                <a:lnTo>
                  <a:pt x="3" y="16"/>
                </a:lnTo>
                <a:lnTo>
                  <a:pt x="0" y="24"/>
                </a:lnTo>
                <a:lnTo>
                  <a:pt x="6" y="28"/>
                </a:lnTo>
                <a:lnTo>
                  <a:pt x="14" y="30"/>
                </a:lnTo>
                <a:lnTo>
                  <a:pt x="20" y="31"/>
                </a:lnTo>
                <a:lnTo>
                  <a:pt x="15" y="25"/>
                </a:lnTo>
                <a:lnTo>
                  <a:pt x="14" y="18"/>
                </a:lnTo>
                <a:lnTo>
                  <a:pt x="16" y="10"/>
                </a:lnTo>
                <a:lnTo>
                  <a:pt x="20" y="0"/>
                </a:lnTo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960" rIns="90000" bIns="39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7" name="Freeform 62"/>
          <p:cNvSpPr/>
          <p:nvPr/>
        </p:nvSpPr>
        <p:spPr>
          <a:xfrm>
            <a:off x="6892920" y="3681360"/>
            <a:ext cx="306360" cy="739800"/>
          </a:xfrm>
          <a:custGeom>
            <a:avLst/>
            <a:gdLst>
              <a:gd name="GluePoint1X" fmla="*/ 0 w 193"/>
              <a:gd name="GluePoint1Y" fmla="*/ 2147483646 h 466"/>
              <a:gd name="GluePoint2X" fmla="*/ 2147483646 w 193"/>
              <a:gd name="GluePoint2Y" fmla="*/ 2147483646 h 466"/>
              <a:gd name="GluePoint3X" fmla="*/ 2147483646 w 193"/>
              <a:gd name="GluePoint3Y" fmla="*/ 2147483646 h 466"/>
              <a:gd name="GluePoint4X" fmla="*/ 2147483646 w 193"/>
              <a:gd name="GluePoint4Y" fmla="*/ 2147483646 h 466"/>
              <a:gd name="GluePoint5X" fmla="*/ 2147483646 w 193"/>
              <a:gd name="GluePoint5Y" fmla="*/ 2147483646 h 466"/>
              <a:gd name="GluePoint6X" fmla="*/ 2147483646 w 193"/>
              <a:gd name="GluePoint6Y" fmla="*/ 0 h 466"/>
              <a:gd name="GluePoint7X" fmla="*/ 2147483646 w 193"/>
              <a:gd name="GluePoint7Y" fmla="*/ 2147483646 h 466"/>
              <a:gd name="GluePoint8X" fmla="*/ 2147483646 w 193"/>
              <a:gd name="GluePoint8Y" fmla="*/ 2147483646 h 466"/>
              <a:gd name="GluePoint9X" fmla="*/ 2147483646 w 193"/>
              <a:gd name="GluePoint9Y" fmla="*/ 2147483646 h 466"/>
              <a:gd name="GluePoint10X" fmla="*/ 0 w 193"/>
              <a:gd name="GluePoint10Y" fmla="*/ 2147483646 h 4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193" h="466">
                <a:moveTo>
                  <a:pt x="0" y="397"/>
                </a:moveTo>
                <a:lnTo>
                  <a:pt x="92" y="185"/>
                </a:lnTo>
                <a:lnTo>
                  <a:pt x="137" y="90"/>
                </a:lnTo>
                <a:lnTo>
                  <a:pt x="173" y="21"/>
                </a:lnTo>
                <a:lnTo>
                  <a:pt x="187" y="2"/>
                </a:lnTo>
                <a:lnTo>
                  <a:pt x="190" y="0"/>
                </a:lnTo>
                <a:lnTo>
                  <a:pt x="192" y="4"/>
                </a:lnTo>
                <a:lnTo>
                  <a:pt x="190" y="18"/>
                </a:lnTo>
                <a:lnTo>
                  <a:pt x="25" y="465"/>
                </a:lnTo>
                <a:lnTo>
                  <a:pt x="0" y="397"/>
                </a:lnTo>
              </a:path>
            </a:pathLst>
          </a:custGeom>
          <a:solidFill>
            <a:srgbClr val="0000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8" name="Freeform 63"/>
          <p:cNvSpPr/>
          <p:nvPr/>
        </p:nvSpPr>
        <p:spPr>
          <a:xfrm>
            <a:off x="6904080" y="3703680"/>
            <a:ext cx="280800" cy="638280"/>
          </a:xfrm>
          <a:custGeom>
            <a:avLst/>
            <a:gdLst>
              <a:gd name="GluePoint1X" fmla="*/ 0 w 177"/>
              <a:gd name="GluePoint1Y" fmla="*/ 2147483646 h 402"/>
              <a:gd name="GluePoint2X" fmla="*/ 2147483646 w 177"/>
              <a:gd name="GluePoint2Y" fmla="*/ 2147483646 h 402"/>
              <a:gd name="GluePoint3X" fmla="*/ 2147483646 w 177"/>
              <a:gd name="GluePoint3Y" fmla="*/ 2147483646 h 402"/>
              <a:gd name="GluePoint4X" fmla="*/ 2147483646 w 177"/>
              <a:gd name="GluePoint4Y" fmla="*/ 2147483646 h 402"/>
              <a:gd name="GluePoint5X" fmla="*/ 2147483646 w 177"/>
              <a:gd name="GluePoint5Y" fmla="*/ 0 h 402"/>
              <a:gd name="GluePoint6X" fmla="*/ 2147483646 w 177"/>
              <a:gd name="GluePoint6Y" fmla="*/ 2147483646 h 402"/>
              <a:gd name="GluePoint7X" fmla="*/ 2147483646 w 177"/>
              <a:gd name="GluePoint7Y" fmla="*/ 2147483646 h 402"/>
              <a:gd name="GluePoint8X" fmla="*/ 2147483646 w 177"/>
              <a:gd name="GluePoint8Y" fmla="*/ 2147483646 h 402"/>
              <a:gd name="GluePoint9X" fmla="*/ 2147483646 w 177"/>
              <a:gd name="GluePoint9Y" fmla="*/ 2147483646 h 402"/>
              <a:gd name="GluePoint10X" fmla="*/ 0 w 177"/>
              <a:gd name="GluePoint10Y" fmla="*/ 2147483646 h 40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177" h="402">
                <a:moveTo>
                  <a:pt x="0" y="381"/>
                </a:moveTo>
                <a:lnTo>
                  <a:pt x="69" y="223"/>
                </a:lnTo>
                <a:lnTo>
                  <a:pt x="106" y="139"/>
                </a:lnTo>
                <a:lnTo>
                  <a:pt x="153" y="40"/>
                </a:lnTo>
                <a:lnTo>
                  <a:pt x="176" y="0"/>
                </a:lnTo>
                <a:lnTo>
                  <a:pt x="125" y="110"/>
                </a:lnTo>
                <a:lnTo>
                  <a:pt x="90" y="189"/>
                </a:lnTo>
                <a:lnTo>
                  <a:pt x="55" y="272"/>
                </a:lnTo>
                <a:lnTo>
                  <a:pt x="3" y="401"/>
                </a:lnTo>
                <a:lnTo>
                  <a:pt x="0" y="381"/>
                </a:lnTo>
              </a:path>
            </a:pathLst>
          </a:custGeom>
          <a:solidFill>
            <a:srgbClr val="FFFFFF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69" name="Oval 64"/>
          <p:cNvSpPr/>
          <p:nvPr/>
        </p:nvSpPr>
        <p:spPr>
          <a:xfrm>
            <a:off x="6794640" y="4654440"/>
            <a:ext cx="2880" cy="3240"/>
          </a:xfrm>
          <a:prstGeom prst="ellipse">
            <a:avLst/>
          </a:prstGeom>
          <a:solidFill>
            <a:srgbClr val="FFF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4280" rIns="90000" bIns="-4428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0" name="Freeform 65"/>
          <p:cNvSpPr/>
          <p:nvPr/>
        </p:nvSpPr>
        <p:spPr>
          <a:xfrm>
            <a:off x="6743880" y="4665600"/>
            <a:ext cx="90360" cy="60480"/>
          </a:xfrm>
          <a:custGeom>
            <a:avLst/>
            <a:gdLst>
              <a:gd name="GluePoint1X" fmla="*/ 0 w 57"/>
              <a:gd name="GluePoint1Y" fmla="*/ 2147483646 h 38"/>
              <a:gd name="GluePoint2X" fmla="*/ 2147483646 w 57"/>
              <a:gd name="GluePoint2Y" fmla="*/ 2147483646 h 38"/>
              <a:gd name="GluePoint3X" fmla="*/ 2147483646 w 57"/>
              <a:gd name="GluePoint3Y" fmla="*/ 2147483646 h 38"/>
              <a:gd name="GluePoint4X" fmla="*/ 2147483646 w 57"/>
              <a:gd name="GluePoint4Y" fmla="*/ 2147483646 h 38"/>
              <a:gd name="GluePoint5X" fmla="*/ 2147483646 w 57"/>
              <a:gd name="GluePoint5Y" fmla="*/ 0 h 38"/>
              <a:gd name="GluePoint6X" fmla="*/ 2147483646 w 57"/>
              <a:gd name="GluePoint6Y" fmla="*/ 2147483646 h 38"/>
              <a:gd name="GluePoint7X" fmla="*/ 2147483646 w 57"/>
              <a:gd name="GluePoint7Y" fmla="*/ 2147483646 h 38"/>
              <a:gd name="GluePoint8X" fmla="*/ 2147483646 w 57"/>
              <a:gd name="GluePoint8Y" fmla="*/ 2147483646 h 38"/>
              <a:gd name="GluePoint9X" fmla="*/ 2147483646 w 57"/>
              <a:gd name="GluePoint9Y" fmla="*/ 2147483646 h 38"/>
              <a:gd name="GluePoint10X" fmla="*/ 2147483646 w 57"/>
              <a:gd name="GluePoint10Y" fmla="*/ 2147483646 h 38"/>
              <a:gd name="GluePoint11X" fmla="*/ 2147483646 w 57"/>
              <a:gd name="GluePoint11Y" fmla="*/ 2147483646 h 38"/>
              <a:gd name="GluePoint12X" fmla="*/ 2147483646 w 57"/>
              <a:gd name="GluePoint12Y" fmla="*/ 2147483646 h 38"/>
              <a:gd name="GluePoint13X" fmla="*/ 2147483646 w 57"/>
              <a:gd name="GluePoint13Y" fmla="*/ 2147483646 h 38"/>
              <a:gd name="GluePoint14X" fmla="*/ 2147483646 w 57"/>
              <a:gd name="GluePoint14Y" fmla="*/ 2147483646 h 38"/>
              <a:gd name="GluePoint15X" fmla="*/ 2147483646 w 57"/>
              <a:gd name="GluePoint15Y" fmla="*/ 2147483646 h 38"/>
              <a:gd name="GluePoint16X" fmla="*/ 2147483646 w 57"/>
              <a:gd name="GluePoint16Y" fmla="*/ 2147483646 h 38"/>
              <a:gd name="GluePoint17X" fmla="*/ 0 w 57"/>
              <a:gd name="GluePoint17Y" fmla="*/ 2147483646 h 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</a:cxnLst>
            <a:rect l="l" t="t" r="r" b="b"/>
            <a:pathLst>
              <a:path w="57" h="38">
                <a:moveTo>
                  <a:pt x="0" y="26"/>
                </a:moveTo>
                <a:lnTo>
                  <a:pt x="1" y="17"/>
                </a:lnTo>
                <a:lnTo>
                  <a:pt x="7" y="10"/>
                </a:lnTo>
                <a:lnTo>
                  <a:pt x="14" y="4"/>
                </a:lnTo>
                <a:lnTo>
                  <a:pt x="27" y="0"/>
                </a:lnTo>
                <a:lnTo>
                  <a:pt x="39" y="1"/>
                </a:lnTo>
                <a:lnTo>
                  <a:pt x="45" y="4"/>
                </a:lnTo>
                <a:lnTo>
                  <a:pt x="49" y="9"/>
                </a:lnTo>
                <a:lnTo>
                  <a:pt x="55" y="17"/>
                </a:lnTo>
                <a:lnTo>
                  <a:pt x="56" y="23"/>
                </a:lnTo>
                <a:lnTo>
                  <a:pt x="55" y="30"/>
                </a:lnTo>
                <a:lnTo>
                  <a:pt x="48" y="34"/>
                </a:lnTo>
                <a:lnTo>
                  <a:pt x="35" y="37"/>
                </a:lnTo>
                <a:lnTo>
                  <a:pt x="23" y="37"/>
                </a:lnTo>
                <a:lnTo>
                  <a:pt x="9" y="35"/>
                </a:lnTo>
                <a:lnTo>
                  <a:pt x="2" y="30"/>
                </a:lnTo>
                <a:lnTo>
                  <a:pt x="0" y="26"/>
                </a:lnTo>
              </a:path>
            </a:pathLst>
          </a:custGeom>
          <a:solidFill>
            <a:srgbClr val="FFF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3680" rIns="90000" bIns="136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1" name="Freeform 66"/>
          <p:cNvSpPr/>
          <p:nvPr/>
        </p:nvSpPr>
        <p:spPr>
          <a:xfrm>
            <a:off x="6780240" y="4260960"/>
            <a:ext cx="176040" cy="396720"/>
          </a:xfrm>
          <a:custGeom>
            <a:avLst/>
            <a:gdLst>
              <a:gd name="GluePoint1X" fmla="*/ 2147483646 w 111"/>
              <a:gd name="GluePoint1Y" fmla="*/ 2147483646 h 250"/>
              <a:gd name="GluePoint2X" fmla="*/ 2147483646 w 111"/>
              <a:gd name="GluePoint2Y" fmla="*/ 2147483646 h 250"/>
              <a:gd name="GluePoint3X" fmla="*/ 0 w 111"/>
              <a:gd name="GluePoint3Y" fmla="*/ 2147483646 h 250"/>
              <a:gd name="GluePoint4X" fmla="*/ 2147483646 w 111"/>
              <a:gd name="GluePoint4Y" fmla="*/ 2147483646 h 250"/>
              <a:gd name="GluePoint5X" fmla="*/ 2147483646 w 111"/>
              <a:gd name="GluePoint5Y" fmla="*/ 2147483646 h 250"/>
              <a:gd name="GluePoint6X" fmla="*/ 2147483646 w 111"/>
              <a:gd name="GluePoint6Y" fmla="*/ 2147483646 h 250"/>
              <a:gd name="GluePoint7X" fmla="*/ 2147483646 w 111"/>
              <a:gd name="GluePoint7Y" fmla="*/ 2147483646 h 250"/>
              <a:gd name="GluePoint8X" fmla="*/ 2147483646 w 111"/>
              <a:gd name="GluePoint8Y" fmla="*/ 0 h 250"/>
              <a:gd name="GluePoint9X" fmla="*/ 2147483646 w 111"/>
              <a:gd name="GluePoint9Y" fmla="*/ 2147483646 h 250"/>
              <a:gd name="GluePoint10X" fmla="*/ 2147483646 w 111"/>
              <a:gd name="GluePoint10Y" fmla="*/ 2147483646 h 250"/>
              <a:gd name="GluePoint11X" fmla="*/ 2147483646 w 111"/>
              <a:gd name="GluePoint11Y" fmla="*/ 2147483646 h 250"/>
              <a:gd name="GluePoint12X" fmla="*/ 2147483646 w 111"/>
              <a:gd name="GluePoint12Y" fmla="*/ 2147483646 h 250"/>
              <a:gd name="GluePoint13X" fmla="*/ 2147483646 w 111"/>
              <a:gd name="GluePoint13Y" fmla="*/ 2147483646 h 250"/>
              <a:gd name="GluePoint14X" fmla="*/ 2147483646 w 111"/>
              <a:gd name="GluePoint14Y" fmla="*/ 2147483646 h 250"/>
              <a:gd name="GluePoint15X" fmla="*/ 2147483646 w 111"/>
              <a:gd name="GluePoint15Y" fmla="*/ 2147483646 h 250"/>
              <a:gd name="GluePoint16X" fmla="*/ 2147483646 w 111"/>
              <a:gd name="GluePoint16Y" fmla="*/ 2147483646 h 250"/>
              <a:gd name="GluePoint17X" fmla="*/ 2147483646 w 111"/>
              <a:gd name="GluePoint17Y" fmla="*/ 2147483646 h 250"/>
              <a:gd name="GluePoint18X" fmla="*/ 2147483646 w 111"/>
              <a:gd name="GluePoint18Y" fmla="*/ 2147483646 h 250"/>
              <a:gd name="GluePoint19X" fmla="*/ 2147483646 w 111"/>
              <a:gd name="GluePoint19Y" fmla="*/ 2147483646 h 250"/>
              <a:gd name="GluePoint20X" fmla="*/ 2147483646 w 111"/>
              <a:gd name="GluePoint20Y" fmla="*/ 2147483646 h 250"/>
              <a:gd name="GluePoint21X" fmla="*/ 2147483646 w 111"/>
              <a:gd name="GluePoint21Y" fmla="*/ 2147483646 h 250"/>
              <a:gd name="GluePoint22X" fmla="*/ 2147483646 w 111"/>
              <a:gd name="GluePoint22Y" fmla="*/ 2147483646 h 25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</a:cxnLst>
            <a:rect l="l" t="t" r="r" b="b"/>
            <a:pathLst>
              <a:path w="111" h="250">
                <a:moveTo>
                  <a:pt x="4" y="245"/>
                </a:moveTo>
                <a:lnTo>
                  <a:pt x="1" y="236"/>
                </a:lnTo>
                <a:lnTo>
                  <a:pt x="0" y="218"/>
                </a:lnTo>
                <a:lnTo>
                  <a:pt x="3" y="195"/>
                </a:lnTo>
                <a:lnTo>
                  <a:pt x="9" y="167"/>
                </a:lnTo>
                <a:lnTo>
                  <a:pt x="77" y="4"/>
                </a:lnTo>
                <a:lnTo>
                  <a:pt x="80" y="1"/>
                </a:lnTo>
                <a:lnTo>
                  <a:pt x="84" y="0"/>
                </a:lnTo>
                <a:lnTo>
                  <a:pt x="88" y="3"/>
                </a:lnTo>
                <a:lnTo>
                  <a:pt x="94" y="13"/>
                </a:lnTo>
                <a:lnTo>
                  <a:pt x="103" y="33"/>
                </a:lnTo>
                <a:lnTo>
                  <a:pt x="108" y="51"/>
                </a:lnTo>
                <a:lnTo>
                  <a:pt x="110" y="72"/>
                </a:lnTo>
                <a:lnTo>
                  <a:pt x="107" y="85"/>
                </a:lnTo>
                <a:lnTo>
                  <a:pt x="63" y="186"/>
                </a:lnTo>
                <a:lnTo>
                  <a:pt x="49" y="212"/>
                </a:lnTo>
                <a:lnTo>
                  <a:pt x="37" y="235"/>
                </a:lnTo>
                <a:lnTo>
                  <a:pt x="29" y="243"/>
                </a:lnTo>
                <a:lnTo>
                  <a:pt x="24" y="247"/>
                </a:lnTo>
                <a:lnTo>
                  <a:pt x="16" y="249"/>
                </a:lnTo>
                <a:lnTo>
                  <a:pt x="10" y="248"/>
                </a:lnTo>
                <a:lnTo>
                  <a:pt x="4" y="245"/>
                </a:lnTo>
              </a:path>
            </a:pathLst>
          </a:custGeom>
          <a:solidFill>
            <a:srgbClr val="FFF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2" name="Freeform 67"/>
          <p:cNvSpPr/>
          <p:nvPr/>
        </p:nvSpPr>
        <p:spPr>
          <a:xfrm>
            <a:off x="6788160" y="4270320"/>
            <a:ext cx="138240" cy="374760"/>
          </a:xfrm>
          <a:custGeom>
            <a:avLst/>
            <a:gdLst>
              <a:gd name="GluePoint1X" fmla="*/ 2147483646 w 87"/>
              <a:gd name="GluePoint1Y" fmla="*/ 0 h 236"/>
              <a:gd name="GluePoint2X" fmla="*/ 2147483646 w 87"/>
              <a:gd name="GluePoint2Y" fmla="*/ 2147483646 h 236"/>
              <a:gd name="GluePoint3X" fmla="*/ 2147483646 w 87"/>
              <a:gd name="GluePoint3Y" fmla="*/ 2147483646 h 236"/>
              <a:gd name="GluePoint4X" fmla="*/ 2147483646 w 87"/>
              <a:gd name="GluePoint4Y" fmla="*/ 2147483646 h 236"/>
              <a:gd name="GluePoint5X" fmla="*/ 2147483646 w 87"/>
              <a:gd name="GluePoint5Y" fmla="*/ 2147483646 h 236"/>
              <a:gd name="GluePoint6X" fmla="*/ 0 w 87"/>
              <a:gd name="GluePoint6Y" fmla="*/ 2147483646 h 236"/>
              <a:gd name="GluePoint7X" fmla="*/ 2147483646 w 87"/>
              <a:gd name="GluePoint7Y" fmla="*/ 2147483646 h 236"/>
              <a:gd name="GluePoint8X" fmla="*/ 2147483646 w 87"/>
              <a:gd name="GluePoint8Y" fmla="*/ 2147483646 h 236"/>
              <a:gd name="GluePoint9X" fmla="*/ 2147483646 w 87"/>
              <a:gd name="GluePoint9Y" fmla="*/ 2147483646 h 236"/>
              <a:gd name="GluePoint10X" fmla="*/ 2147483646 w 87"/>
              <a:gd name="GluePoint10Y" fmla="*/ 2147483646 h 236"/>
              <a:gd name="GluePoint11X" fmla="*/ 2147483646 w 87"/>
              <a:gd name="GluePoint11Y" fmla="*/ 2147483646 h 236"/>
              <a:gd name="GluePoint12X" fmla="*/ 2147483646 w 87"/>
              <a:gd name="GluePoint12Y" fmla="*/ 2147483646 h 236"/>
              <a:gd name="GluePoint13X" fmla="*/ 2147483646 w 87"/>
              <a:gd name="GluePoint13Y" fmla="*/ 2147483646 h 236"/>
              <a:gd name="GluePoint14X" fmla="*/ 2147483646 w 87"/>
              <a:gd name="GluePoint14Y" fmla="*/ 0 h 23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</a:cxnLst>
            <a:rect l="l" t="t" r="r" b="b"/>
            <a:pathLst>
              <a:path w="87" h="236">
                <a:moveTo>
                  <a:pt x="79" y="0"/>
                </a:moveTo>
                <a:lnTo>
                  <a:pt x="36" y="103"/>
                </a:lnTo>
                <a:lnTo>
                  <a:pt x="19" y="144"/>
                </a:lnTo>
                <a:lnTo>
                  <a:pt x="10" y="164"/>
                </a:lnTo>
                <a:lnTo>
                  <a:pt x="4" y="192"/>
                </a:lnTo>
                <a:lnTo>
                  <a:pt x="0" y="219"/>
                </a:lnTo>
                <a:lnTo>
                  <a:pt x="3" y="235"/>
                </a:lnTo>
                <a:lnTo>
                  <a:pt x="7" y="203"/>
                </a:lnTo>
                <a:lnTo>
                  <a:pt x="14" y="175"/>
                </a:lnTo>
                <a:lnTo>
                  <a:pt x="43" y="109"/>
                </a:lnTo>
                <a:lnTo>
                  <a:pt x="86" y="9"/>
                </a:lnTo>
                <a:lnTo>
                  <a:pt x="84" y="4"/>
                </a:lnTo>
                <a:lnTo>
                  <a:pt x="81" y="2"/>
                </a:lnTo>
                <a:lnTo>
                  <a:pt x="79" y="0"/>
                </a:lnTo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3" name="Freeform 68"/>
          <p:cNvSpPr/>
          <p:nvPr/>
        </p:nvSpPr>
        <p:spPr>
          <a:xfrm>
            <a:off x="6754680" y="4672080"/>
            <a:ext cx="30240" cy="47520"/>
          </a:xfrm>
          <a:custGeom>
            <a:avLst/>
            <a:gdLst>
              <a:gd name="GluePoint1X" fmla="*/ 2147483646 w 19"/>
              <a:gd name="GluePoint1Y" fmla="*/ 0 h 30"/>
              <a:gd name="GluePoint2X" fmla="*/ 2147483646 w 19"/>
              <a:gd name="GluePoint2Y" fmla="*/ 2147483646 h 30"/>
              <a:gd name="GluePoint3X" fmla="*/ 2147483646 w 19"/>
              <a:gd name="GluePoint3Y" fmla="*/ 2147483646 h 30"/>
              <a:gd name="GluePoint4X" fmla="*/ 2147483646 w 19"/>
              <a:gd name="GluePoint4Y" fmla="*/ 2147483646 h 30"/>
              <a:gd name="GluePoint5X" fmla="*/ 0 w 19"/>
              <a:gd name="GluePoint5Y" fmla="*/ 2147483646 h 30"/>
              <a:gd name="GluePoint6X" fmla="*/ 2147483646 w 19"/>
              <a:gd name="GluePoint6Y" fmla="*/ 2147483646 h 30"/>
              <a:gd name="GluePoint7X" fmla="*/ 2147483646 w 19"/>
              <a:gd name="GluePoint7Y" fmla="*/ 2147483646 h 30"/>
              <a:gd name="GluePoint8X" fmla="*/ 2147483646 w 19"/>
              <a:gd name="GluePoint8Y" fmla="*/ 2147483646 h 30"/>
              <a:gd name="GluePoint9X" fmla="*/ 2147483646 w 19"/>
              <a:gd name="GluePoint9Y" fmla="*/ 2147483646 h 30"/>
              <a:gd name="GluePoint10X" fmla="*/ 2147483646 w 19"/>
              <a:gd name="GluePoint10Y" fmla="*/ 2147483646 h 30"/>
              <a:gd name="GluePoint11X" fmla="*/ 2147483646 w 19"/>
              <a:gd name="GluePoint11Y" fmla="*/ 2147483646 h 30"/>
              <a:gd name="GluePoint12X" fmla="*/ 2147483646 w 19"/>
              <a:gd name="GluePoint12Y" fmla="*/ 0 h 3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</a:cxnLst>
            <a:rect l="l" t="t" r="r" b="b"/>
            <a:pathLst>
              <a:path w="19" h="30">
                <a:moveTo>
                  <a:pt x="18" y="0"/>
                </a:moveTo>
                <a:lnTo>
                  <a:pt x="11" y="4"/>
                </a:lnTo>
                <a:lnTo>
                  <a:pt x="5" y="10"/>
                </a:lnTo>
                <a:lnTo>
                  <a:pt x="1" y="17"/>
                </a:lnTo>
                <a:lnTo>
                  <a:pt x="0" y="23"/>
                </a:lnTo>
                <a:lnTo>
                  <a:pt x="5" y="27"/>
                </a:lnTo>
                <a:lnTo>
                  <a:pt x="11" y="28"/>
                </a:lnTo>
                <a:lnTo>
                  <a:pt x="17" y="29"/>
                </a:lnTo>
                <a:lnTo>
                  <a:pt x="12" y="24"/>
                </a:lnTo>
                <a:lnTo>
                  <a:pt x="12" y="19"/>
                </a:lnTo>
                <a:lnTo>
                  <a:pt x="13" y="12"/>
                </a:lnTo>
                <a:lnTo>
                  <a:pt x="18" y="0"/>
                </a:lnTo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" rIns="90000" bIns="7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4" name="Freeform 69"/>
          <p:cNvSpPr/>
          <p:nvPr/>
        </p:nvSpPr>
        <p:spPr>
          <a:xfrm>
            <a:off x="6515280" y="4802040"/>
            <a:ext cx="1234800" cy="297000"/>
          </a:xfrm>
          <a:custGeom>
            <a:avLst/>
            <a:gdLst>
              <a:gd name="GluePoint1X" fmla="*/ 2147483646 w 778"/>
              <a:gd name="GluePoint1Y" fmla="*/ 2147483646 h 187"/>
              <a:gd name="GluePoint2X" fmla="*/ 2147483646 w 778"/>
              <a:gd name="GluePoint2Y" fmla="*/ 2147483646 h 187"/>
              <a:gd name="GluePoint3X" fmla="*/ 2147483646 w 778"/>
              <a:gd name="GluePoint3Y" fmla="*/ 2147483646 h 187"/>
              <a:gd name="GluePoint4X" fmla="*/ 2147483646 w 778"/>
              <a:gd name="GluePoint4Y" fmla="*/ 0 h 187"/>
              <a:gd name="GluePoint5X" fmla="*/ 2147483646 w 778"/>
              <a:gd name="GluePoint5Y" fmla="*/ 2147483646 h 187"/>
              <a:gd name="GluePoint6X" fmla="*/ 2147483646 w 778"/>
              <a:gd name="GluePoint6Y" fmla="*/ 2147483646 h 187"/>
              <a:gd name="GluePoint7X" fmla="*/ 2147483646 w 778"/>
              <a:gd name="GluePoint7Y" fmla="*/ 2147483646 h 187"/>
              <a:gd name="GluePoint8X" fmla="*/ 0 w 778"/>
              <a:gd name="GluePoint8Y" fmla="*/ 2147483646 h 187"/>
              <a:gd name="GluePoint9X" fmla="*/ 0 w 778"/>
              <a:gd name="GluePoint9Y" fmla="*/ 2147483646 h 187"/>
              <a:gd name="GluePoint10X" fmla="*/ 2147483646 w 778"/>
              <a:gd name="GluePoint10Y" fmla="*/ 2147483646 h 187"/>
              <a:gd name="GluePoint11X" fmla="*/ 2147483646 w 778"/>
              <a:gd name="GluePoint11Y" fmla="*/ 2147483646 h 18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</a:cxnLst>
            <a:rect l="l" t="t" r="r" b="b"/>
            <a:pathLst>
              <a:path w="778" h="187">
                <a:moveTo>
                  <a:pt x="777" y="53"/>
                </a:moveTo>
                <a:lnTo>
                  <a:pt x="777" y="39"/>
                </a:lnTo>
                <a:lnTo>
                  <a:pt x="617" y="26"/>
                </a:lnTo>
                <a:lnTo>
                  <a:pt x="579" y="0"/>
                </a:lnTo>
                <a:lnTo>
                  <a:pt x="495" y="21"/>
                </a:lnTo>
                <a:lnTo>
                  <a:pt x="495" y="41"/>
                </a:lnTo>
                <a:lnTo>
                  <a:pt x="448" y="144"/>
                </a:lnTo>
                <a:lnTo>
                  <a:pt x="0" y="38"/>
                </a:lnTo>
                <a:lnTo>
                  <a:pt x="0" y="65"/>
                </a:lnTo>
                <a:lnTo>
                  <a:pt x="443" y="186"/>
                </a:lnTo>
                <a:lnTo>
                  <a:pt x="777" y="53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5" name="Freeform 70"/>
          <p:cNvSpPr/>
          <p:nvPr/>
        </p:nvSpPr>
        <p:spPr>
          <a:xfrm>
            <a:off x="7219800" y="5032440"/>
            <a:ext cx="1800" cy="65160"/>
          </a:xfrm>
          <a:custGeom>
            <a:avLst/>
            <a:gdLst>
              <a:gd name="GluePoint1X" fmla="*/ 0 w 1"/>
              <a:gd name="GluePoint1Y" fmla="*/ 0 h 41"/>
              <a:gd name="GluePoint2X" fmla="*/ 0 w 1"/>
              <a:gd name="GluePoint2Y" fmla="*/ 2147483646 h 4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</a:cxnLst>
            <a:rect l="l" t="t" r="r" b="b"/>
            <a:pathLst>
              <a:path w="1" h="41">
                <a:moveTo>
                  <a:pt x="0" y="0"/>
                </a:moveTo>
                <a:lnTo>
                  <a:pt x="0" y="40"/>
                </a:lnTo>
              </a:path>
            </a:pathLst>
          </a:custGeom>
          <a:noFill/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360" rIns="90000" bIns="183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6" name="Freeform 71"/>
          <p:cNvSpPr/>
          <p:nvPr/>
        </p:nvSpPr>
        <p:spPr>
          <a:xfrm>
            <a:off x="1028880" y="3265560"/>
            <a:ext cx="1006200" cy="1776240"/>
          </a:xfrm>
          <a:custGeom>
            <a:avLst/>
            <a:gdLst>
              <a:gd name="GluePoint1X" fmla="*/ 2147483646 w 634"/>
              <a:gd name="GluePoint1Y" fmla="*/ 2147483646 h 1119"/>
              <a:gd name="GluePoint2X" fmla="*/ 2147483646 w 634"/>
              <a:gd name="GluePoint2Y" fmla="*/ 2147483646 h 1119"/>
              <a:gd name="GluePoint3X" fmla="*/ 2147483646 w 634"/>
              <a:gd name="GluePoint3Y" fmla="*/ 2147483646 h 1119"/>
              <a:gd name="GluePoint4X" fmla="*/ 2147483646 w 634"/>
              <a:gd name="GluePoint4Y" fmla="*/ 2147483646 h 1119"/>
              <a:gd name="GluePoint5X" fmla="*/ 2147483646 w 634"/>
              <a:gd name="GluePoint5Y" fmla="*/ 2147483646 h 1119"/>
              <a:gd name="GluePoint6X" fmla="*/ 2147483646 w 634"/>
              <a:gd name="GluePoint6Y" fmla="*/ 2147483646 h 1119"/>
              <a:gd name="GluePoint7X" fmla="*/ 2147483646 w 634"/>
              <a:gd name="GluePoint7Y" fmla="*/ 2147483646 h 1119"/>
              <a:gd name="GluePoint8X" fmla="*/ 2147483646 w 634"/>
              <a:gd name="GluePoint8Y" fmla="*/ 2147483646 h 1119"/>
              <a:gd name="GluePoint9X" fmla="*/ 2147483646 w 634"/>
              <a:gd name="GluePoint9Y" fmla="*/ 2147483646 h 1119"/>
              <a:gd name="GluePoint10X" fmla="*/ 2147483646 w 634"/>
              <a:gd name="GluePoint10Y" fmla="*/ 2147483646 h 1119"/>
              <a:gd name="GluePoint11X" fmla="*/ 2147483646 w 634"/>
              <a:gd name="GluePoint11Y" fmla="*/ 2147483646 h 1119"/>
              <a:gd name="GluePoint12X" fmla="*/ 2147483646 w 634"/>
              <a:gd name="GluePoint12Y" fmla="*/ 2147483646 h 1119"/>
              <a:gd name="GluePoint13X" fmla="*/ 2147483646 w 634"/>
              <a:gd name="GluePoint13Y" fmla="*/ 2147483646 h 1119"/>
              <a:gd name="GluePoint14X" fmla="*/ 2147483646 w 634"/>
              <a:gd name="GluePoint14Y" fmla="*/ 2147483646 h 1119"/>
              <a:gd name="GluePoint15X" fmla="*/ 2147483646 w 634"/>
              <a:gd name="GluePoint15Y" fmla="*/ 2147483646 h 1119"/>
              <a:gd name="GluePoint16X" fmla="*/ 2147483646 w 634"/>
              <a:gd name="GluePoint16Y" fmla="*/ 2147483646 h 1119"/>
              <a:gd name="GluePoint17X" fmla="*/ 2147483646 w 634"/>
              <a:gd name="GluePoint17Y" fmla="*/ 2147483646 h 1119"/>
              <a:gd name="GluePoint18X" fmla="*/ 2147483646 w 634"/>
              <a:gd name="GluePoint18Y" fmla="*/ 2147483646 h 1119"/>
              <a:gd name="GluePoint19X" fmla="*/ 2147483646 w 634"/>
              <a:gd name="GluePoint19Y" fmla="*/ 2147483646 h 1119"/>
              <a:gd name="GluePoint20X" fmla="*/ 2147483646 w 634"/>
              <a:gd name="GluePoint20Y" fmla="*/ 2147483646 h 1119"/>
              <a:gd name="GluePoint21X" fmla="*/ 2147483646 w 634"/>
              <a:gd name="GluePoint21Y" fmla="*/ 2147483646 h 1119"/>
              <a:gd name="GluePoint22X" fmla="*/ 2147483646 w 634"/>
              <a:gd name="GluePoint22Y" fmla="*/ 2147483646 h 1119"/>
              <a:gd name="GluePoint23X" fmla="*/ 2147483646 w 634"/>
              <a:gd name="GluePoint23Y" fmla="*/ 2147483646 h 1119"/>
              <a:gd name="GluePoint24X" fmla="*/ 2147483646 w 634"/>
              <a:gd name="GluePoint24Y" fmla="*/ 2147483646 h 1119"/>
              <a:gd name="GluePoint25X" fmla="*/ 2147483646 w 634"/>
              <a:gd name="GluePoint25Y" fmla="*/ 2147483646 h 1119"/>
              <a:gd name="GluePoint26X" fmla="*/ 2147483646 w 634"/>
              <a:gd name="GluePoint26Y" fmla="*/ 2147483646 h 1119"/>
              <a:gd name="GluePoint27X" fmla="*/ 2147483646 w 634"/>
              <a:gd name="GluePoint27Y" fmla="*/ 2147483646 h 1119"/>
              <a:gd name="GluePoint28X" fmla="*/ 2147483646 w 634"/>
              <a:gd name="GluePoint28Y" fmla="*/ 0 h 1119"/>
              <a:gd name="GluePoint29X" fmla="*/ 2147483646 w 634"/>
              <a:gd name="GluePoint29Y" fmla="*/ 2147483646 h 1119"/>
              <a:gd name="GluePoint30X" fmla="*/ 2147483646 w 634"/>
              <a:gd name="GluePoint30Y" fmla="*/ 2147483646 h 1119"/>
              <a:gd name="GluePoint31X" fmla="*/ 2147483646 w 634"/>
              <a:gd name="GluePoint31Y" fmla="*/ 2147483646 h 1119"/>
              <a:gd name="GluePoint32X" fmla="*/ 2147483646 w 634"/>
              <a:gd name="GluePoint32Y" fmla="*/ 2147483646 h 1119"/>
              <a:gd name="GluePoint33X" fmla="*/ 2147483646 w 634"/>
              <a:gd name="GluePoint33Y" fmla="*/ 2147483646 h 1119"/>
              <a:gd name="GluePoint34X" fmla="*/ 2147483646 w 634"/>
              <a:gd name="GluePoint34Y" fmla="*/ 2147483646 h 1119"/>
              <a:gd name="GluePoint35X" fmla="*/ 2147483646 w 634"/>
              <a:gd name="GluePoint35Y" fmla="*/ 2147483646 h 1119"/>
              <a:gd name="GluePoint36X" fmla="*/ 2147483646 w 634"/>
              <a:gd name="GluePoint36Y" fmla="*/ 2147483646 h 1119"/>
              <a:gd name="GluePoint37X" fmla="*/ 2147483646 w 634"/>
              <a:gd name="GluePoint37Y" fmla="*/ 2147483646 h 1119"/>
              <a:gd name="GluePoint38X" fmla="*/ 2147483646 w 634"/>
              <a:gd name="GluePoint38Y" fmla="*/ 2147483646 h 1119"/>
              <a:gd name="GluePoint39X" fmla="*/ 2147483646 w 634"/>
              <a:gd name="GluePoint39Y" fmla="*/ 2147483646 h 1119"/>
              <a:gd name="GluePoint40X" fmla="*/ 2147483646 w 634"/>
              <a:gd name="GluePoint40Y" fmla="*/ 2147483646 h 1119"/>
              <a:gd name="GluePoint41X" fmla="*/ 2147483646 w 634"/>
              <a:gd name="GluePoint41Y" fmla="*/ 2147483646 h 1119"/>
              <a:gd name="GluePoint42X" fmla="*/ 2147483646 w 634"/>
              <a:gd name="GluePoint42Y" fmla="*/ 2147483646 h 1119"/>
              <a:gd name="GluePoint43X" fmla="*/ 2147483646 w 634"/>
              <a:gd name="GluePoint43Y" fmla="*/ 2147483646 h 1119"/>
              <a:gd name="GluePoint44X" fmla="*/ 2147483646 w 634"/>
              <a:gd name="GluePoint44Y" fmla="*/ 2147483646 h 1119"/>
              <a:gd name="GluePoint45X" fmla="*/ 0 w 634"/>
              <a:gd name="GluePoint45Y" fmla="*/ 2147483646 h 1119"/>
              <a:gd name="GluePoint46X" fmla="*/ 2147483646 w 634"/>
              <a:gd name="GluePoint46Y" fmla="*/ 2147483646 h 1119"/>
              <a:gd name="GluePoint47X" fmla="*/ 2147483646 w 634"/>
              <a:gd name="GluePoint47Y" fmla="*/ 2147483646 h 1119"/>
              <a:gd name="GluePoint48X" fmla="*/ 2147483646 w 634"/>
              <a:gd name="GluePoint48Y" fmla="*/ 2147483646 h 1119"/>
              <a:gd name="GluePoint49X" fmla="*/ 2147483646 w 634"/>
              <a:gd name="GluePoint49Y" fmla="*/ 2147483646 h 1119"/>
              <a:gd name="GluePoint50X" fmla="*/ 2147483646 w 634"/>
              <a:gd name="GluePoint50Y" fmla="*/ 2147483646 h 1119"/>
              <a:gd name="GluePoint51X" fmla="*/ 2147483646 w 634"/>
              <a:gd name="GluePoint51Y" fmla="*/ 2147483646 h 111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  <a:cxn ang="0">
                <a:pos x="GluePoint35X" y="GluePoint35Y"/>
              </a:cxn>
              <a:cxn ang="0">
                <a:pos x="GluePoint36X" y="GluePoint36Y"/>
              </a:cxn>
              <a:cxn ang="0">
                <a:pos x="GluePoint37X" y="GluePoint37Y"/>
              </a:cxn>
              <a:cxn ang="0">
                <a:pos x="GluePoint38X" y="GluePoint38Y"/>
              </a:cxn>
              <a:cxn ang="0">
                <a:pos x="GluePoint39X" y="GluePoint39Y"/>
              </a:cxn>
              <a:cxn ang="0">
                <a:pos x="GluePoint40X" y="GluePoint40Y"/>
              </a:cxn>
              <a:cxn ang="0">
                <a:pos x="GluePoint41X" y="GluePoint41Y"/>
              </a:cxn>
              <a:cxn ang="0">
                <a:pos x="GluePoint42X" y="GluePoint42Y"/>
              </a:cxn>
              <a:cxn ang="0">
                <a:pos x="GluePoint43X" y="GluePoint43Y"/>
              </a:cxn>
              <a:cxn ang="0">
                <a:pos x="GluePoint44X" y="GluePoint44Y"/>
              </a:cxn>
              <a:cxn ang="0">
                <a:pos x="GluePoint45X" y="GluePoint45Y"/>
              </a:cxn>
              <a:cxn ang="0">
                <a:pos x="GluePoint46X" y="GluePoint46Y"/>
              </a:cxn>
              <a:cxn ang="0">
                <a:pos x="GluePoint47X" y="GluePoint47Y"/>
              </a:cxn>
              <a:cxn ang="0">
                <a:pos x="GluePoint48X" y="GluePoint48Y"/>
              </a:cxn>
              <a:cxn ang="0">
                <a:pos x="GluePoint49X" y="GluePoint49Y"/>
              </a:cxn>
              <a:cxn ang="0">
                <a:pos x="GluePoint50X" y="GluePoint50Y"/>
              </a:cxn>
              <a:cxn ang="0">
                <a:pos x="GluePoint51X" y="GluePoint51Y"/>
              </a:cxn>
            </a:cxnLst>
            <a:rect l="l" t="t" r="r" b="b"/>
            <a:pathLst>
              <a:path w="634" h="1119">
                <a:moveTo>
                  <a:pt x="162" y="834"/>
                </a:moveTo>
                <a:lnTo>
                  <a:pt x="168" y="827"/>
                </a:lnTo>
                <a:lnTo>
                  <a:pt x="173" y="817"/>
                </a:lnTo>
                <a:lnTo>
                  <a:pt x="175" y="809"/>
                </a:lnTo>
                <a:lnTo>
                  <a:pt x="176" y="799"/>
                </a:lnTo>
                <a:lnTo>
                  <a:pt x="176" y="790"/>
                </a:lnTo>
                <a:lnTo>
                  <a:pt x="199" y="777"/>
                </a:lnTo>
                <a:lnTo>
                  <a:pt x="207" y="769"/>
                </a:lnTo>
                <a:lnTo>
                  <a:pt x="214" y="761"/>
                </a:lnTo>
                <a:lnTo>
                  <a:pt x="218" y="749"/>
                </a:lnTo>
                <a:lnTo>
                  <a:pt x="233" y="741"/>
                </a:lnTo>
                <a:lnTo>
                  <a:pt x="243" y="733"/>
                </a:lnTo>
                <a:lnTo>
                  <a:pt x="249" y="725"/>
                </a:lnTo>
                <a:lnTo>
                  <a:pt x="253" y="713"/>
                </a:lnTo>
                <a:lnTo>
                  <a:pt x="254" y="701"/>
                </a:lnTo>
                <a:lnTo>
                  <a:pt x="255" y="693"/>
                </a:lnTo>
                <a:lnTo>
                  <a:pt x="273" y="684"/>
                </a:lnTo>
                <a:lnTo>
                  <a:pt x="283" y="679"/>
                </a:lnTo>
                <a:lnTo>
                  <a:pt x="291" y="670"/>
                </a:lnTo>
                <a:lnTo>
                  <a:pt x="298" y="662"/>
                </a:lnTo>
                <a:lnTo>
                  <a:pt x="303" y="651"/>
                </a:lnTo>
                <a:lnTo>
                  <a:pt x="306" y="643"/>
                </a:lnTo>
                <a:lnTo>
                  <a:pt x="316" y="587"/>
                </a:lnTo>
                <a:lnTo>
                  <a:pt x="343" y="591"/>
                </a:lnTo>
                <a:lnTo>
                  <a:pt x="357" y="591"/>
                </a:lnTo>
                <a:lnTo>
                  <a:pt x="380" y="588"/>
                </a:lnTo>
                <a:lnTo>
                  <a:pt x="394" y="583"/>
                </a:lnTo>
                <a:lnTo>
                  <a:pt x="408" y="575"/>
                </a:lnTo>
                <a:lnTo>
                  <a:pt x="421" y="561"/>
                </a:lnTo>
                <a:lnTo>
                  <a:pt x="431" y="543"/>
                </a:lnTo>
                <a:lnTo>
                  <a:pt x="436" y="524"/>
                </a:lnTo>
                <a:lnTo>
                  <a:pt x="438" y="512"/>
                </a:lnTo>
                <a:lnTo>
                  <a:pt x="439" y="498"/>
                </a:lnTo>
                <a:lnTo>
                  <a:pt x="438" y="487"/>
                </a:lnTo>
                <a:lnTo>
                  <a:pt x="436" y="476"/>
                </a:lnTo>
                <a:lnTo>
                  <a:pt x="447" y="469"/>
                </a:lnTo>
                <a:lnTo>
                  <a:pt x="456" y="461"/>
                </a:lnTo>
                <a:lnTo>
                  <a:pt x="462" y="451"/>
                </a:lnTo>
                <a:lnTo>
                  <a:pt x="465" y="443"/>
                </a:lnTo>
                <a:lnTo>
                  <a:pt x="466" y="429"/>
                </a:lnTo>
                <a:lnTo>
                  <a:pt x="466" y="419"/>
                </a:lnTo>
                <a:lnTo>
                  <a:pt x="465" y="409"/>
                </a:lnTo>
                <a:lnTo>
                  <a:pt x="463" y="395"/>
                </a:lnTo>
                <a:lnTo>
                  <a:pt x="472" y="389"/>
                </a:lnTo>
                <a:lnTo>
                  <a:pt x="480" y="380"/>
                </a:lnTo>
                <a:lnTo>
                  <a:pt x="484" y="365"/>
                </a:lnTo>
                <a:lnTo>
                  <a:pt x="495" y="365"/>
                </a:lnTo>
                <a:lnTo>
                  <a:pt x="506" y="363"/>
                </a:lnTo>
                <a:lnTo>
                  <a:pt x="516" y="360"/>
                </a:lnTo>
                <a:lnTo>
                  <a:pt x="526" y="353"/>
                </a:lnTo>
                <a:lnTo>
                  <a:pt x="535" y="345"/>
                </a:lnTo>
                <a:lnTo>
                  <a:pt x="544" y="331"/>
                </a:lnTo>
                <a:lnTo>
                  <a:pt x="550" y="318"/>
                </a:lnTo>
                <a:lnTo>
                  <a:pt x="552" y="306"/>
                </a:lnTo>
                <a:lnTo>
                  <a:pt x="553" y="294"/>
                </a:lnTo>
                <a:lnTo>
                  <a:pt x="555" y="276"/>
                </a:lnTo>
                <a:lnTo>
                  <a:pt x="575" y="271"/>
                </a:lnTo>
                <a:lnTo>
                  <a:pt x="587" y="266"/>
                </a:lnTo>
                <a:lnTo>
                  <a:pt x="596" y="261"/>
                </a:lnTo>
                <a:lnTo>
                  <a:pt x="606" y="250"/>
                </a:lnTo>
                <a:lnTo>
                  <a:pt x="613" y="237"/>
                </a:lnTo>
                <a:lnTo>
                  <a:pt x="618" y="218"/>
                </a:lnTo>
                <a:lnTo>
                  <a:pt x="618" y="199"/>
                </a:lnTo>
                <a:lnTo>
                  <a:pt x="617" y="182"/>
                </a:lnTo>
                <a:lnTo>
                  <a:pt x="612" y="167"/>
                </a:lnTo>
                <a:lnTo>
                  <a:pt x="606" y="152"/>
                </a:lnTo>
                <a:lnTo>
                  <a:pt x="617" y="141"/>
                </a:lnTo>
                <a:lnTo>
                  <a:pt x="626" y="120"/>
                </a:lnTo>
                <a:lnTo>
                  <a:pt x="631" y="103"/>
                </a:lnTo>
                <a:lnTo>
                  <a:pt x="633" y="82"/>
                </a:lnTo>
                <a:lnTo>
                  <a:pt x="631" y="69"/>
                </a:lnTo>
                <a:lnTo>
                  <a:pt x="627" y="55"/>
                </a:lnTo>
                <a:lnTo>
                  <a:pt x="620" y="42"/>
                </a:lnTo>
                <a:lnTo>
                  <a:pt x="610" y="34"/>
                </a:lnTo>
                <a:lnTo>
                  <a:pt x="596" y="28"/>
                </a:lnTo>
                <a:lnTo>
                  <a:pt x="586" y="26"/>
                </a:lnTo>
                <a:lnTo>
                  <a:pt x="567" y="25"/>
                </a:lnTo>
                <a:lnTo>
                  <a:pt x="546" y="26"/>
                </a:lnTo>
                <a:lnTo>
                  <a:pt x="526" y="30"/>
                </a:lnTo>
                <a:lnTo>
                  <a:pt x="514" y="20"/>
                </a:lnTo>
                <a:lnTo>
                  <a:pt x="496" y="10"/>
                </a:lnTo>
                <a:lnTo>
                  <a:pt x="480" y="3"/>
                </a:lnTo>
                <a:lnTo>
                  <a:pt x="465" y="0"/>
                </a:lnTo>
                <a:lnTo>
                  <a:pt x="449" y="0"/>
                </a:lnTo>
                <a:lnTo>
                  <a:pt x="435" y="2"/>
                </a:lnTo>
                <a:lnTo>
                  <a:pt x="422" y="4"/>
                </a:lnTo>
                <a:lnTo>
                  <a:pt x="402" y="13"/>
                </a:lnTo>
                <a:lnTo>
                  <a:pt x="388" y="22"/>
                </a:lnTo>
                <a:lnTo>
                  <a:pt x="375" y="31"/>
                </a:lnTo>
                <a:lnTo>
                  <a:pt x="365" y="41"/>
                </a:lnTo>
                <a:lnTo>
                  <a:pt x="356" y="51"/>
                </a:lnTo>
                <a:lnTo>
                  <a:pt x="325" y="61"/>
                </a:lnTo>
                <a:lnTo>
                  <a:pt x="306" y="70"/>
                </a:lnTo>
                <a:lnTo>
                  <a:pt x="288" y="83"/>
                </a:lnTo>
                <a:lnTo>
                  <a:pt x="277" y="100"/>
                </a:lnTo>
                <a:lnTo>
                  <a:pt x="272" y="107"/>
                </a:lnTo>
                <a:lnTo>
                  <a:pt x="265" y="121"/>
                </a:lnTo>
                <a:lnTo>
                  <a:pt x="257" y="144"/>
                </a:lnTo>
                <a:lnTo>
                  <a:pt x="252" y="166"/>
                </a:lnTo>
                <a:lnTo>
                  <a:pt x="242" y="168"/>
                </a:lnTo>
                <a:lnTo>
                  <a:pt x="233" y="172"/>
                </a:lnTo>
                <a:lnTo>
                  <a:pt x="222" y="180"/>
                </a:lnTo>
                <a:lnTo>
                  <a:pt x="215" y="188"/>
                </a:lnTo>
                <a:lnTo>
                  <a:pt x="210" y="197"/>
                </a:lnTo>
                <a:lnTo>
                  <a:pt x="207" y="206"/>
                </a:lnTo>
                <a:lnTo>
                  <a:pt x="195" y="211"/>
                </a:lnTo>
                <a:lnTo>
                  <a:pt x="185" y="217"/>
                </a:lnTo>
                <a:lnTo>
                  <a:pt x="171" y="229"/>
                </a:lnTo>
                <a:lnTo>
                  <a:pt x="161" y="243"/>
                </a:lnTo>
                <a:lnTo>
                  <a:pt x="153" y="264"/>
                </a:lnTo>
                <a:lnTo>
                  <a:pt x="139" y="310"/>
                </a:lnTo>
                <a:lnTo>
                  <a:pt x="134" y="324"/>
                </a:lnTo>
                <a:lnTo>
                  <a:pt x="129" y="332"/>
                </a:lnTo>
                <a:lnTo>
                  <a:pt x="102" y="360"/>
                </a:lnTo>
                <a:lnTo>
                  <a:pt x="93" y="372"/>
                </a:lnTo>
                <a:lnTo>
                  <a:pt x="86" y="383"/>
                </a:lnTo>
                <a:lnTo>
                  <a:pt x="79" y="398"/>
                </a:lnTo>
                <a:lnTo>
                  <a:pt x="75" y="416"/>
                </a:lnTo>
                <a:lnTo>
                  <a:pt x="73" y="435"/>
                </a:lnTo>
                <a:lnTo>
                  <a:pt x="73" y="458"/>
                </a:lnTo>
                <a:lnTo>
                  <a:pt x="63" y="472"/>
                </a:lnTo>
                <a:lnTo>
                  <a:pt x="54" y="488"/>
                </a:lnTo>
                <a:lnTo>
                  <a:pt x="47" y="505"/>
                </a:lnTo>
                <a:lnTo>
                  <a:pt x="43" y="525"/>
                </a:lnTo>
                <a:lnTo>
                  <a:pt x="42" y="561"/>
                </a:lnTo>
                <a:lnTo>
                  <a:pt x="30" y="582"/>
                </a:lnTo>
                <a:lnTo>
                  <a:pt x="24" y="595"/>
                </a:lnTo>
                <a:lnTo>
                  <a:pt x="23" y="607"/>
                </a:lnTo>
                <a:lnTo>
                  <a:pt x="24" y="625"/>
                </a:lnTo>
                <a:lnTo>
                  <a:pt x="23" y="634"/>
                </a:lnTo>
                <a:lnTo>
                  <a:pt x="21" y="646"/>
                </a:lnTo>
                <a:lnTo>
                  <a:pt x="16" y="663"/>
                </a:lnTo>
                <a:lnTo>
                  <a:pt x="6" y="690"/>
                </a:lnTo>
                <a:lnTo>
                  <a:pt x="2" y="711"/>
                </a:lnTo>
                <a:lnTo>
                  <a:pt x="0" y="739"/>
                </a:lnTo>
                <a:lnTo>
                  <a:pt x="0" y="764"/>
                </a:lnTo>
                <a:lnTo>
                  <a:pt x="1" y="796"/>
                </a:lnTo>
                <a:lnTo>
                  <a:pt x="5" y="825"/>
                </a:lnTo>
                <a:lnTo>
                  <a:pt x="12" y="874"/>
                </a:lnTo>
                <a:lnTo>
                  <a:pt x="38" y="1118"/>
                </a:lnTo>
                <a:lnTo>
                  <a:pt x="51" y="939"/>
                </a:lnTo>
                <a:lnTo>
                  <a:pt x="55" y="930"/>
                </a:lnTo>
                <a:lnTo>
                  <a:pt x="64" y="922"/>
                </a:lnTo>
                <a:lnTo>
                  <a:pt x="72" y="919"/>
                </a:lnTo>
                <a:lnTo>
                  <a:pt x="78" y="915"/>
                </a:lnTo>
                <a:lnTo>
                  <a:pt x="82" y="907"/>
                </a:lnTo>
                <a:lnTo>
                  <a:pt x="83" y="900"/>
                </a:lnTo>
                <a:lnTo>
                  <a:pt x="115" y="890"/>
                </a:lnTo>
                <a:lnTo>
                  <a:pt x="130" y="884"/>
                </a:lnTo>
                <a:lnTo>
                  <a:pt x="141" y="877"/>
                </a:lnTo>
                <a:lnTo>
                  <a:pt x="149" y="870"/>
                </a:lnTo>
                <a:lnTo>
                  <a:pt x="154" y="861"/>
                </a:lnTo>
                <a:lnTo>
                  <a:pt x="159" y="849"/>
                </a:lnTo>
                <a:lnTo>
                  <a:pt x="162" y="834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7" name="Freeform 72"/>
          <p:cNvSpPr/>
          <p:nvPr/>
        </p:nvSpPr>
        <p:spPr>
          <a:xfrm>
            <a:off x="1073160" y="3313080"/>
            <a:ext cx="792000" cy="1460520"/>
          </a:xfrm>
          <a:custGeom>
            <a:avLst/>
            <a:gdLst>
              <a:gd name="GluePoint1X" fmla="*/ 0 w 499"/>
              <a:gd name="GluePoint1Y" fmla="*/ 2147483646 h 920"/>
              <a:gd name="GluePoint2X" fmla="*/ 2147483646 w 499"/>
              <a:gd name="GluePoint2Y" fmla="*/ 2147483646 h 920"/>
              <a:gd name="GluePoint3X" fmla="*/ 2147483646 w 499"/>
              <a:gd name="GluePoint3Y" fmla="*/ 2147483646 h 920"/>
              <a:gd name="GluePoint4X" fmla="*/ 2147483646 w 499"/>
              <a:gd name="GluePoint4Y" fmla="*/ 2147483646 h 920"/>
              <a:gd name="GluePoint5X" fmla="*/ 2147483646 w 499"/>
              <a:gd name="GluePoint5Y" fmla="*/ 2147483646 h 920"/>
              <a:gd name="GluePoint6X" fmla="*/ 2147483646 w 499"/>
              <a:gd name="GluePoint6Y" fmla="*/ 2147483646 h 920"/>
              <a:gd name="GluePoint7X" fmla="*/ 2147483646 w 499"/>
              <a:gd name="GluePoint7Y" fmla="*/ 2147483646 h 920"/>
              <a:gd name="GluePoint8X" fmla="*/ 2147483646 w 499"/>
              <a:gd name="GluePoint8Y" fmla="*/ 2147483646 h 920"/>
              <a:gd name="GluePoint9X" fmla="*/ 2147483646 w 499"/>
              <a:gd name="GluePoint9Y" fmla="*/ 2147483646 h 920"/>
              <a:gd name="GluePoint10X" fmla="*/ 2147483646 w 499"/>
              <a:gd name="GluePoint10Y" fmla="*/ 2147483646 h 920"/>
              <a:gd name="GluePoint11X" fmla="*/ 2147483646 w 499"/>
              <a:gd name="GluePoint11Y" fmla="*/ 2147483646 h 920"/>
              <a:gd name="GluePoint12X" fmla="*/ 2147483646 w 499"/>
              <a:gd name="GluePoint12Y" fmla="*/ 2147483646 h 920"/>
              <a:gd name="GluePoint13X" fmla="*/ 2147483646 w 499"/>
              <a:gd name="GluePoint13Y" fmla="*/ 2147483646 h 920"/>
              <a:gd name="GluePoint14X" fmla="*/ 2147483646 w 499"/>
              <a:gd name="GluePoint14Y" fmla="*/ 2147483646 h 920"/>
              <a:gd name="GluePoint15X" fmla="*/ 2147483646 w 499"/>
              <a:gd name="GluePoint15Y" fmla="*/ 2147483646 h 920"/>
              <a:gd name="GluePoint16X" fmla="*/ 2147483646 w 499"/>
              <a:gd name="GluePoint16Y" fmla="*/ 2147483646 h 920"/>
              <a:gd name="GluePoint17X" fmla="*/ 2147483646 w 499"/>
              <a:gd name="GluePoint17Y" fmla="*/ 2147483646 h 920"/>
              <a:gd name="GluePoint18X" fmla="*/ 2147483646 w 499"/>
              <a:gd name="GluePoint18Y" fmla="*/ 2147483646 h 920"/>
              <a:gd name="GluePoint19X" fmla="*/ 2147483646 w 499"/>
              <a:gd name="GluePoint19Y" fmla="*/ 2147483646 h 920"/>
              <a:gd name="GluePoint20X" fmla="*/ 2147483646 w 499"/>
              <a:gd name="GluePoint20Y" fmla="*/ 2147483646 h 920"/>
              <a:gd name="GluePoint21X" fmla="*/ 2147483646 w 499"/>
              <a:gd name="GluePoint21Y" fmla="*/ 2147483646 h 920"/>
              <a:gd name="GluePoint22X" fmla="*/ 2147483646 w 499"/>
              <a:gd name="GluePoint22Y" fmla="*/ 2147483646 h 920"/>
              <a:gd name="GluePoint23X" fmla="*/ 2147483646 w 499"/>
              <a:gd name="GluePoint23Y" fmla="*/ 2147483646 h 920"/>
              <a:gd name="GluePoint24X" fmla="*/ 2147483646 w 499"/>
              <a:gd name="GluePoint24Y" fmla="*/ 2147483646 h 920"/>
              <a:gd name="GluePoint25X" fmla="*/ 2147483646 w 499"/>
              <a:gd name="GluePoint25Y" fmla="*/ 2147483646 h 920"/>
              <a:gd name="GluePoint26X" fmla="*/ 2147483646 w 499"/>
              <a:gd name="GluePoint26Y" fmla="*/ 2147483646 h 920"/>
              <a:gd name="GluePoint27X" fmla="*/ 2147483646 w 499"/>
              <a:gd name="GluePoint27Y" fmla="*/ 0 h 92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</a:cxnLst>
            <a:rect l="l" t="t" r="r" b="b"/>
            <a:pathLst>
              <a:path w="499" h="920">
                <a:moveTo>
                  <a:pt x="0" y="919"/>
                </a:moveTo>
                <a:lnTo>
                  <a:pt x="5" y="818"/>
                </a:lnTo>
                <a:lnTo>
                  <a:pt x="7" y="785"/>
                </a:lnTo>
                <a:lnTo>
                  <a:pt x="10" y="756"/>
                </a:lnTo>
                <a:lnTo>
                  <a:pt x="17" y="707"/>
                </a:lnTo>
                <a:lnTo>
                  <a:pt x="23" y="670"/>
                </a:lnTo>
                <a:lnTo>
                  <a:pt x="30" y="638"/>
                </a:lnTo>
                <a:lnTo>
                  <a:pt x="36" y="617"/>
                </a:lnTo>
                <a:lnTo>
                  <a:pt x="55" y="569"/>
                </a:lnTo>
                <a:lnTo>
                  <a:pt x="74" y="514"/>
                </a:lnTo>
                <a:lnTo>
                  <a:pt x="110" y="424"/>
                </a:lnTo>
                <a:lnTo>
                  <a:pt x="164" y="312"/>
                </a:lnTo>
                <a:lnTo>
                  <a:pt x="181" y="282"/>
                </a:lnTo>
                <a:lnTo>
                  <a:pt x="197" y="253"/>
                </a:lnTo>
                <a:lnTo>
                  <a:pt x="224" y="210"/>
                </a:lnTo>
                <a:lnTo>
                  <a:pt x="244" y="182"/>
                </a:lnTo>
                <a:lnTo>
                  <a:pt x="275" y="141"/>
                </a:lnTo>
                <a:lnTo>
                  <a:pt x="291" y="121"/>
                </a:lnTo>
                <a:lnTo>
                  <a:pt x="315" y="95"/>
                </a:lnTo>
                <a:lnTo>
                  <a:pt x="329" y="82"/>
                </a:lnTo>
                <a:lnTo>
                  <a:pt x="353" y="63"/>
                </a:lnTo>
                <a:lnTo>
                  <a:pt x="374" y="49"/>
                </a:lnTo>
                <a:lnTo>
                  <a:pt x="402" y="31"/>
                </a:lnTo>
                <a:lnTo>
                  <a:pt x="427" y="20"/>
                </a:lnTo>
                <a:lnTo>
                  <a:pt x="454" y="10"/>
                </a:lnTo>
                <a:lnTo>
                  <a:pt x="482" y="2"/>
                </a:lnTo>
                <a:lnTo>
                  <a:pt x="498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8" name="Freeform 73"/>
          <p:cNvSpPr/>
          <p:nvPr/>
        </p:nvSpPr>
        <p:spPr>
          <a:xfrm>
            <a:off x="1447920" y="3368520"/>
            <a:ext cx="550800" cy="252720"/>
          </a:xfrm>
          <a:custGeom>
            <a:avLst/>
            <a:gdLst>
              <a:gd name="GluePoint1X" fmla="*/ 2147483646 w 347"/>
              <a:gd name="GluePoint1Y" fmla="*/ 2147483646 h 159"/>
              <a:gd name="GluePoint2X" fmla="*/ 2147483646 w 347"/>
              <a:gd name="GluePoint2Y" fmla="*/ 2147483646 h 159"/>
              <a:gd name="GluePoint3X" fmla="*/ 2147483646 w 347"/>
              <a:gd name="GluePoint3Y" fmla="*/ 2147483646 h 159"/>
              <a:gd name="GluePoint4X" fmla="*/ 2147483646 w 347"/>
              <a:gd name="GluePoint4Y" fmla="*/ 2147483646 h 159"/>
              <a:gd name="GluePoint5X" fmla="*/ 2147483646 w 347"/>
              <a:gd name="GluePoint5Y" fmla="*/ 2147483646 h 159"/>
              <a:gd name="GluePoint6X" fmla="*/ 2147483646 w 347"/>
              <a:gd name="GluePoint6Y" fmla="*/ 2147483646 h 159"/>
              <a:gd name="GluePoint7X" fmla="*/ 2147483646 w 347"/>
              <a:gd name="GluePoint7Y" fmla="*/ 2147483646 h 159"/>
              <a:gd name="GluePoint8X" fmla="*/ 2147483646 w 347"/>
              <a:gd name="GluePoint8Y" fmla="*/ 2147483646 h 159"/>
              <a:gd name="GluePoint9X" fmla="*/ 2147483646 w 347"/>
              <a:gd name="GluePoint9Y" fmla="*/ 2147483646 h 159"/>
              <a:gd name="GluePoint10X" fmla="*/ 2147483646 w 347"/>
              <a:gd name="GluePoint10Y" fmla="*/ 2147483646 h 159"/>
              <a:gd name="GluePoint11X" fmla="*/ 2147483646 w 347"/>
              <a:gd name="GluePoint11Y" fmla="*/ 2147483646 h 159"/>
              <a:gd name="GluePoint12X" fmla="*/ 2147483646 w 347"/>
              <a:gd name="GluePoint12Y" fmla="*/ 2147483646 h 159"/>
              <a:gd name="GluePoint13X" fmla="*/ 2147483646 w 347"/>
              <a:gd name="GluePoint13Y" fmla="*/ 0 h 159"/>
              <a:gd name="GluePoint14X" fmla="*/ 2147483646 w 347"/>
              <a:gd name="GluePoint14Y" fmla="*/ 0 h 159"/>
              <a:gd name="GluePoint15X" fmla="*/ 2147483646 w 347"/>
              <a:gd name="GluePoint15Y" fmla="*/ 0 h 159"/>
              <a:gd name="GluePoint16X" fmla="*/ 2147483646 w 347"/>
              <a:gd name="GluePoint16Y" fmla="*/ 2147483646 h 159"/>
              <a:gd name="GluePoint17X" fmla="*/ 2147483646 w 347"/>
              <a:gd name="GluePoint17Y" fmla="*/ 2147483646 h 159"/>
              <a:gd name="GluePoint18X" fmla="*/ 2147483646 w 347"/>
              <a:gd name="GluePoint18Y" fmla="*/ 2147483646 h 159"/>
              <a:gd name="GluePoint19X" fmla="*/ 2147483646 w 347"/>
              <a:gd name="GluePoint19Y" fmla="*/ 2147483646 h 159"/>
              <a:gd name="GluePoint20X" fmla="*/ 2147483646 w 347"/>
              <a:gd name="GluePoint20Y" fmla="*/ 2147483646 h 159"/>
              <a:gd name="GluePoint21X" fmla="*/ 2147483646 w 347"/>
              <a:gd name="GluePoint21Y" fmla="*/ 2147483646 h 159"/>
              <a:gd name="GluePoint22X" fmla="*/ 2147483646 w 347"/>
              <a:gd name="GluePoint22Y" fmla="*/ 2147483646 h 159"/>
              <a:gd name="GluePoint23X" fmla="*/ 2147483646 w 347"/>
              <a:gd name="GluePoint23Y" fmla="*/ 2147483646 h 159"/>
              <a:gd name="GluePoint24X" fmla="*/ 2147483646 w 347"/>
              <a:gd name="GluePoint24Y" fmla="*/ 2147483646 h 159"/>
              <a:gd name="GluePoint25X" fmla="*/ 0 w 347"/>
              <a:gd name="GluePoint25Y" fmla="*/ 2147483646 h 15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</a:cxnLst>
            <a:rect l="l" t="t" r="r" b="b"/>
            <a:pathLst>
              <a:path w="347" h="159">
                <a:moveTo>
                  <a:pt x="342" y="87"/>
                </a:moveTo>
                <a:lnTo>
                  <a:pt x="344" y="79"/>
                </a:lnTo>
                <a:lnTo>
                  <a:pt x="346" y="69"/>
                </a:lnTo>
                <a:lnTo>
                  <a:pt x="346" y="57"/>
                </a:lnTo>
                <a:lnTo>
                  <a:pt x="344" y="43"/>
                </a:lnTo>
                <a:lnTo>
                  <a:pt x="340" y="34"/>
                </a:lnTo>
                <a:lnTo>
                  <a:pt x="335" y="26"/>
                </a:lnTo>
                <a:lnTo>
                  <a:pt x="330" y="20"/>
                </a:lnTo>
                <a:lnTo>
                  <a:pt x="324" y="15"/>
                </a:lnTo>
                <a:lnTo>
                  <a:pt x="316" y="10"/>
                </a:lnTo>
                <a:lnTo>
                  <a:pt x="305" y="5"/>
                </a:lnTo>
                <a:lnTo>
                  <a:pt x="289" y="2"/>
                </a:lnTo>
                <a:lnTo>
                  <a:pt x="271" y="0"/>
                </a:lnTo>
                <a:lnTo>
                  <a:pt x="252" y="0"/>
                </a:lnTo>
                <a:lnTo>
                  <a:pt x="238" y="0"/>
                </a:lnTo>
                <a:lnTo>
                  <a:pt x="216" y="2"/>
                </a:lnTo>
                <a:lnTo>
                  <a:pt x="197" y="7"/>
                </a:lnTo>
                <a:lnTo>
                  <a:pt x="182" y="12"/>
                </a:lnTo>
                <a:lnTo>
                  <a:pt x="162" y="20"/>
                </a:lnTo>
                <a:lnTo>
                  <a:pt x="142" y="30"/>
                </a:lnTo>
                <a:lnTo>
                  <a:pt x="116" y="45"/>
                </a:lnTo>
                <a:lnTo>
                  <a:pt x="94" y="63"/>
                </a:lnTo>
                <a:lnTo>
                  <a:pt x="69" y="86"/>
                </a:lnTo>
                <a:lnTo>
                  <a:pt x="46" y="108"/>
                </a:lnTo>
                <a:lnTo>
                  <a:pt x="0" y="158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79" name="Freeform 74"/>
          <p:cNvSpPr/>
          <p:nvPr/>
        </p:nvSpPr>
        <p:spPr>
          <a:xfrm>
            <a:off x="1414440" y="3438360"/>
            <a:ext cx="576360" cy="255600"/>
          </a:xfrm>
          <a:custGeom>
            <a:avLst/>
            <a:gdLst>
              <a:gd name="GluePoint1X" fmla="*/ 0 w 363"/>
              <a:gd name="GluePoint1Y" fmla="*/ 2147483646 h 161"/>
              <a:gd name="GluePoint2X" fmla="*/ 2147483646 w 363"/>
              <a:gd name="GluePoint2Y" fmla="*/ 2147483646 h 161"/>
              <a:gd name="GluePoint3X" fmla="*/ 2147483646 w 363"/>
              <a:gd name="GluePoint3Y" fmla="*/ 2147483646 h 161"/>
              <a:gd name="GluePoint4X" fmla="*/ 2147483646 w 363"/>
              <a:gd name="GluePoint4Y" fmla="*/ 2147483646 h 161"/>
              <a:gd name="GluePoint5X" fmla="*/ 2147483646 w 363"/>
              <a:gd name="GluePoint5Y" fmla="*/ 2147483646 h 161"/>
              <a:gd name="GluePoint6X" fmla="*/ 2147483646 w 363"/>
              <a:gd name="GluePoint6Y" fmla="*/ 2147483646 h 161"/>
              <a:gd name="GluePoint7X" fmla="*/ 2147483646 w 363"/>
              <a:gd name="GluePoint7Y" fmla="*/ 2147483646 h 161"/>
              <a:gd name="GluePoint8X" fmla="*/ 2147483646 w 363"/>
              <a:gd name="GluePoint8Y" fmla="*/ 2147483646 h 161"/>
              <a:gd name="GluePoint9X" fmla="*/ 2147483646 w 363"/>
              <a:gd name="GluePoint9Y" fmla="*/ 2147483646 h 161"/>
              <a:gd name="GluePoint10X" fmla="*/ 2147483646 w 363"/>
              <a:gd name="GluePoint10Y" fmla="*/ 2147483646 h 161"/>
              <a:gd name="GluePoint11X" fmla="*/ 2147483646 w 363"/>
              <a:gd name="GluePoint11Y" fmla="*/ 2147483646 h 161"/>
              <a:gd name="GluePoint12X" fmla="*/ 2147483646 w 363"/>
              <a:gd name="GluePoint12Y" fmla="*/ 2147483646 h 161"/>
              <a:gd name="GluePoint13X" fmla="*/ 2147483646 w 363"/>
              <a:gd name="GluePoint13Y" fmla="*/ 0 h 161"/>
              <a:gd name="GluePoint14X" fmla="*/ 2147483646 w 363"/>
              <a:gd name="GluePoint14Y" fmla="*/ 0 h 161"/>
              <a:gd name="GluePoint15X" fmla="*/ 2147483646 w 363"/>
              <a:gd name="GluePoint15Y" fmla="*/ 2147483646 h 161"/>
              <a:gd name="GluePoint16X" fmla="*/ 2147483646 w 363"/>
              <a:gd name="GluePoint16Y" fmla="*/ 2147483646 h 161"/>
              <a:gd name="GluePoint17X" fmla="*/ 2147483646 w 363"/>
              <a:gd name="GluePoint17Y" fmla="*/ 2147483646 h 161"/>
              <a:gd name="GluePoint18X" fmla="*/ 2147483646 w 363"/>
              <a:gd name="GluePoint18Y" fmla="*/ 2147483646 h 161"/>
              <a:gd name="GluePoint19X" fmla="*/ 2147483646 w 363"/>
              <a:gd name="GluePoint19Y" fmla="*/ 2147483646 h 161"/>
              <a:gd name="GluePoint20X" fmla="*/ 2147483646 w 363"/>
              <a:gd name="GluePoint20Y" fmla="*/ 2147483646 h 161"/>
              <a:gd name="GluePoint21X" fmla="*/ 2147483646 w 363"/>
              <a:gd name="GluePoint21Y" fmla="*/ 2147483646 h 161"/>
              <a:gd name="GluePoint22X" fmla="*/ 2147483646 w 363"/>
              <a:gd name="GluePoint22Y" fmla="*/ 2147483646 h 161"/>
              <a:gd name="GluePoint23X" fmla="*/ 2147483646 w 363"/>
              <a:gd name="GluePoint23Y" fmla="*/ 2147483646 h 161"/>
              <a:gd name="GluePoint24X" fmla="*/ 2147483646 w 363"/>
              <a:gd name="GluePoint24Y" fmla="*/ 2147483646 h 161"/>
              <a:gd name="GluePoint25X" fmla="*/ 2147483646 w 363"/>
              <a:gd name="GluePoint25Y" fmla="*/ 2147483646 h 161"/>
              <a:gd name="GluePoint26X" fmla="*/ 2147483646 w 363"/>
              <a:gd name="GluePoint26Y" fmla="*/ 2147483646 h 161"/>
              <a:gd name="GluePoint27X" fmla="*/ 2147483646 w 363"/>
              <a:gd name="GluePoint27Y" fmla="*/ 2147483646 h 161"/>
              <a:gd name="GluePoint28X" fmla="*/ 2147483646 w 363"/>
              <a:gd name="GluePoint28Y" fmla="*/ 2147483646 h 161"/>
              <a:gd name="GluePoint29X" fmla="*/ 2147483646 w 363"/>
              <a:gd name="GluePoint29Y" fmla="*/ 2147483646 h 161"/>
              <a:gd name="GluePoint30X" fmla="*/ 2147483646 w 363"/>
              <a:gd name="GluePoint30Y" fmla="*/ 2147483646 h 16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</a:cxnLst>
            <a:rect l="l" t="t" r="r" b="b"/>
            <a:pathLst>
              <a:path w="363" h="161">
                <a:moveTo>
                  <a:pt x="0" y="146"/>
                </a:moveTo>
                <a:lnTo>
                  <a:pt x="13" y="127"/>
                </a:lnTo>
                <a:lnTo>
                  <a:pt x="24" y="116"/>
                </a:lnTo>
                <a:lnTo>
                  <a:pt x="44" y="97"/>
                </a:lnTo>
                <a:lnTo>
                  <a:pt x="71" y="72"/>
                </a:lnTo>
                <a:lnTo>
                  <a:pt x="99" y="51"/>
                </a:lnTo>
                <a:lnTo>
                  <a:pt x="127" y="33"/>
                </a:lnTo>
                <a:lnTo>
                  <a:pt x="143" y="24"/>
                </a:lnTo>
                <a:lnTo>
                  <a:pt x="165" y="15"/>
                </a:lnTo>
                <a:lnTo>
                  <a:pt x="181" y="10"/>
                </a:lnTo>
                <a:lnTo>
                  <a:pt x="196" y="6"/>
                </a:lnTo>
                <a:lnTo>
                  <a:pt x="214" y="2"/>
                </a:lnTo>
                <a:lnTo>
                  <a:pt x="232" y="0"/>
                </a:lnTo>
                <a:lnTo>
                  <a:pt x="247" y="0"/>
                </a:lnTo>
                <a:lnTo>
                  <a:pt x="270" y="1"/>
                </a:lnTo>
                <a:lnTo>
                  <a:pt x="289" y="5"/>
                </a:lnTo>
                <a:lnTo>
                  <a:pt x="301" y="10"/>
                </a:lnTo>
                <a:lnTo>
                  <a:pt x="315" y="18"/>
                </a:lnTo>
                <a:lnTo>
                  <a:pt x="329" y="28"/>
                </a:lnTo>
                <a:lnTo>
                  <a:pt x="340" y="40"/>
                </a:lnTo>
                <a:lnTo>
                  <a:pt x="348" y="51"/>
                </a:lnTo>
                <a:lnTo>
                  <a:pt x="355" y="66"/>
                </a:lnTo>
                <a:lnTo>
                  <a:pt x="358" y="79"/>
                </a:lnTo>
                <a:lnTo>
                  <a:pt x="362" y="98"/>
                </a:lnTo>
                <a:lnTo>
                  <a:pt x="361" y="113"/>
                </a:lnTo>
                <a:lnTo>
                  <a:pt x="359" y="130"/>
                </a:lnTo>
                <a:lnTo>
                  <a:pt x="354" y="142"/>
                </a:lnTo>
                <a:lnTo>
                  <a:pt x="349" y="150"/>
                </a:lnTo>
                <a:lnTo>
                  <a:pt x="344" y="156"/>
                </a:lnTo>
                <a:lnTo>
                  <a:pt x="337" y="16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0" name="Freeform 75"/>
          <p:cNvSpPr/>
          <p:nvPr/>
        </p:nvSpPr>
        <p:spPr>
          <a:xfrm>
            <a:off x="1363680" y="3562200"/>
            <a:ext cx="547560" cy="192240"/>
          </a:xfrm>
          <a:custGeom>
            <a:avLst/>
            <a:gdLst>
              <a:gd name="GluePoint1X" fmla="*/ 2147483646 w 345"/>
              <a:gd name="GluePoint1Y" fmla="*/ 2147483646 h 121"/>
              <a:gd name="GluePoint2X" fmla="*/ 2147483646 w 345"/>
              <a:gd name="GluePoint2Y" fmla="*/ 2147483646 h 121"/>
              <a:gd name="GluePoint3X" fmla="*/ 2147483646 w 345"/>
              <a:gd name="GluePoint3Y" fmla="*/ 2147483646 h 121"/>
              <a:gd name="GluePoint4X" fmla="*/ 2147483646 w 345"/>
              <a:gd name="GluePoint4Y" fmla="*/ 2147483646 h 121"/>
              <a:gd name="GluePoint5X" fmla="*/ 2147483646 w 345"/>
              <a:gd name="GluePoint5Y" fmla="*/ 2147483646 h 121"/>
              <a:gd name="GluePoint6X" fmla="*/ 2147483646 w 345"/>
              <a:gd name="GluePoint6Y" fmla="*/ 2147483646 h 121"/>
              <a:gd name="GluePoint7X" fmla="*/ 2147483646 w 345"/>
              <a:gd name="GluePoint7Y" fmla="*/ 2147483646 h 121"/>
              <a:gd name="GluePoint8X" fmla="*/ 2147483646 w 345"/>
              <a:gd name="GluePoint8Y" fmla="*/ 2147483646 h 121"/>
              <a:gd name="GluePoint9X" fmla="*/ 2147483646 w 345"/>
              <a:gd name="GluePoint9Y" fmla="*/ 2147483646 h 121"/>
              <a:gd name="GluePoint10X" fmla="*/ 2147483646 w 345"/>
              <a:gd name="GluePoint10Y" fmla="*/ 2147483646 h 121"/>
              <a:gd name="GluePoint11X" fmla="*/ 2147483646 w 345"/>
              <a:gd name="GluePoint11Y" fmla="*/ 0 h 121"/>
              <a:gd name="GluePoint12X" fmla="*/ 2147483646 w 345"/>
              <a:gd name="GluePoint12Y" fmla="*/ 0 h 121"/>
              <a:gd name="GluePoint13X" fmla="*/ 2147483646 w 345"/>
              <a:gd name="GluePoint13Y" fmla="*/ 2147483646 h 121"/>
              <a:gd name="GluePoint14X" fmla="*/ 2147483646 w 345"/>
              <a:gd name="GluePoint14Y" fmla="*/ 2147483646 h 121"/>
              <a:gd name="GluePoint15X" fmla="*/ 2147483646 w 345"/>
              <a:gd name="GluePoint15Y" fmla="*/ 2147483646 h 121"/>
              <a:gd name="GluePoint16X" fmla="*/ 2147483646 w 345"/>
              <a:gd name="GluePoint16Y" fmla="*/ 2147483646 h 121"/>
              <a:gd name="GluePoint17X" fmla="*/ 2147483646 w 345"/>
              <a:gd name="GluePoint17Y" fmla="*/ 2147483646 h 121"/>
              <a:gd name="GluePoint18X" fmla="*/ 2147483646 w 345"/>
              <a:gd name="GluePoint18Y" fmla="*/ 2147483646 h 121"/>
              <a:gd name="GluePoint19X" fmla="*/ 2147483646 w 345"/>
              <a:gd name="GluePoint19Y" fmla="*/ 2147483646 h 121"/>
              <a:gd name="GluePoint20X" fmla="*/ 2147483646 w 345"/>
              <a:gd name="GluePoint20Y" fmla="*/ 2147483646 h 121"/>
              <a:gd name="GluePoint21X" fmla="*/ 2147483646 w 345"/>
              <a:gd name="GluePoint21Y" fmla="*/ 2147483646 h 121"/>
              <a:gd name="GluePoint22X" fmla="*/ 0 w 345"/>
              <a:gd name="GluePoint22Y" fmla="*/ 2147483646 h 12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</a:cxnLst>
            <a:rect l="l" t="t" r="r" b="b"/>
            <a:pathLst>
              <a:path w="345" h="121">
                <a:moveTo>
                  <a:pt x="344" y="90"/>
                </a:moveTo>
                <a:lnTo>
                  <a:pt x="341" y="75"/>
                </a:lnTo>
                <a:lnTo>
                  <a:pt x="336" y="62"/>
                </a:lnTo>
                <a:lnTo>
                  <a:pt x="328" y="48"/>
                </a:lnTo>
                <a:lnTo>
                  <a:pt x="318" y="36"/>
                </a:lnTo>
                <a:lnTo>
                  <a:pt x="306" y="26"/>
                </a:lnTo>
                <a:lnTo>
                  <a:pt x="293" y="17"/>
                </a:lnTo>
                <a:lnTo>
                  <a:pt x="277" y="10"/>
                </a:lnTo>
                <a:lnTo>
                  <a:pt x="264" y="5"/>
                </a:lnTo>
                <a:lnTo>
                  <a:pt x="246" y="2"/>
                </a:lnTo>
                <a:lnTo>
                  <a:pt x="232" y="0"/>
                </a:lnTo>
                <a:lnTo>
                  <a:pt x="207" y="0"/>
                </a:lnTo>
                <a:lnTo>
                  <a:pt x="182" y="3"/>
                </a:lnTo>
                <a:lnTo>
                  <a:pt x="154" y="10"/>
                </a:lnTo>
                <a:lnTo>
                  <a:pt x="130" y="17"/>
                </a:lnTo>
                <a:lnTo>
                  <a:pt x="104" y="29"/>
                </a:lnTo>
                <a:lnTo>
                  <a:pt x="80" y="43"/>
                </a:lnTo>
                <a:lnTo>
                  <a:pt x="58" y="58"/>
                </a:lnTo>
                <a:lnTo>
                  <a:pt x="43" y="70"/>
                </a:lnTo>
                <a:lnTo>
                  <a:pt x="28" y="85"/>
                </a:lnTo>
                <a:lnTo>
                  <a:pt x="14" y="102"/>
                </a:lnTo>
                <a:lnTo>
                  <a:pt x="0" y="12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1" name="Freeform 76"/>
          <p:cNvSpPr/>
          <p:nvPr/>
        </p:nvSpPr>
        <p:spPr>
          <a:xfrm>
            <a:off x="1266840" y="3736800"/>
            <a:ext cx="498600" cy="209880"/>
          </a:xfrm>
          <a:custGeom>
            <a:avLst/>
            <a:gdLst>
              <a:gd name="GluePoint1X" fmla="*/ 2147483646 w 314"/>
              <a:gd name="GluePoint1Y" fmla="*/ 2147483646 h 132"/>
              <a:gd name="GluePoint2X" fmla="*/ 2147483646 w 314"/>
              <a:gd name="GluePoint2Y" fmla="*/ 2147483646 h 132"/>
              <a:gd name="GluePoint3X" fmla="*/ 2147483646 w 314"/>
              <a:gd name="GluePoint3Y" fmla="*/ 2147483646 h 132"/>
              <a:gd name="GluePoint4X" fmla="*/ 2147483646 w 314"/>
              <a:gd name="GluePoint4Y" fmla="*/ 2147483646 h 132"/>
              <a:gd name="GluePoint5X" fmla="*/ 2147483646 w 314"/>
              <a:gd name="GluePoint5Y" fmla="*/ 2147483646 h 132"/>
              <a:gd name="GluePoint6X" fmla="*/ 2147483646 w 314"/>
              <a:gd name="GluePoint6Y" fmla="*/ 2147483646 h 132"/>
              <a:gd name="GluePoint7X" fmla="*/ 2147483646 w 314"/>
              <a:gd name="GluePoint7Y" fmla="*/ 2147483646 h 132"/>
              <a:gd name="GluePoint8X" fmla="*/ 2147483646 w 314"/>
              <a:gd name="GluePoint8Y" fmla="*/ 2147483646 h 132"/>
              <a:gd name="GluePoint9X" fmla="*/ 2147483646 w 314"/>
              <a:gd name="GluePoint9Y" fmla="*/ 2147483646 h 132"/>
              <a:gd name="GluePoint10X" fmla="*/ 2147483646 w 314"/>
              <a:gd name="GluePoint10Y" fmla="*/ 2147483646 h 132"/>
              <a:gd name="GluePoint11X" fmla="*/ 2147483646 w 314"/>
              <a:gd name="GluePoint11Y" fmla="*/ 0 h 132"/>
              <a:gd name="GluePoint12X" fmla="*/ 2147483646 w 314"/>
              <a:gd name="GluePoint12Y" fmla="*/ 2147483646 h 132"/>
              <a:gd name="GluePoint13X" fmla="*/ 2147483646 w 314"/>
              <a:gd name="GluePoint13Y" fmla="*/ 2147483646 h 132"/>
              <a:gd name="GluePoint14X" fmla="*/ 2147483646 w 314"/>
              <a:gd name="GluePoint14Y" fmla="*/ 2147483646 h 132"/>
              <a:gd name="GluePoint15X" fmla="*/ 2147483646 w 314"/>
              <a:gd name="GluePoint15Y" fmla="*/ 2147483646 h 132"/>
              <a:gd name="GluePoint16X" fmla="*/ 2147483646 w 314"/>
              <a:gd name="GluePoint16Y" fmla="*/ 2147483646 h 132"/>
              <a:gd name="GluePoint17X" fmla="*/ 2147483646 w 314"/>
              <a:gd name="GluePoint17Y" fmla="*/ 2147483646 h 132"/>
              <a:gd name="GluePoint18X" fmla="*/ 2147483646 w 314"/>
              <a:gd name="GluePoint18Y" fmla="*/ 2147483646 h 132"/>
              <a:gd name="GluePoint19X" fmla="*/ 2147483646 w 314"/>
              <a:gd name="GluePoint19Y" fmla="*/ 2147483646 h 132"/>
              <a:gd name="GluePoint20X" fmla="*/ 2147483646 w 314"/>
              <a:gd name="GluePoint20Y" fmla="*/ 2147483646 h 132"/>
              <a:gd name="GluePoint21X" fmla="*/ 2147483646 w 314"/>
              <a:gd name="GluePoint21Y" fmla="*/ 2147483646 h 132"/>
              <a:gd name="GluePoint22X" fmla="*/ 0 w 314"/>
              <a:gd name="GluePoint22Y" fmla="*/ 2147483646 h 13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</a:cxnLst>
            <a:rect l="l" t="t" r="r" b="b"/>
            <a:pathLst>
              <a:path w="314" h="132">
                <a:moveTo>
                  <a:pt x="313" y="103"/>
                </a:moveTo>
                <a:lnTo>
                  <a:pt x="310" y="83"/>
                </a:lnTo>
                <a:lnTo>
                  <a:pt x="305" y="68"/>
                </a:lnTo>
                <a:lnTo>
                  <a:pt x="299" y="53"/>
                </a:lnTo>
                <a:lnTo>
                  <a:pt x="290" y="41"/>
                </a:lnTo>
                <a:lnTo>
                  <a:pt x="280" y="30"/>
                </a:lnTo>
                <a:lnTo>
                  <a:pt x="266" y="20"/>
                </a:lnTo>
                <a:lnTo>
                  <a:pt x="251" y="12"/>
                </a:lnTo>
                <a:lnTo>
                  <a:pt x="234" y="6"/>
                </a:lnTo>
                <a:lnTo>
                  <a:pt x="217" y="2"/>
                </a:lnTo>
                <a:lnTo>
                  <a:pt x="197" y="0"/>
                </a:lnTo>
                <a:lnTo>
                  <a:pt x="178" y="1"/>
                </a:lnTo>
                <a:lnTo>
                  <a:pt x="162" y="3"/>
                </a:lnTo>
                <a:lnTo>
                  <a:pt x="147" y="6"/>
                </a:lnTo>
                <a:lnTo>
                  <a:pt x="129" y="11"/>
                </a:lnTo>
                <a:lnTo>
                  <a:pt x="117" y="16"/>
                </a:lnTo>
                <a:lnTo>
                  <a:pt x="96" y="28"/>
                </a:lnTo>
                <a:lnTo>
                  <a:pt x="73" y="44"/>
                </a:lnTo>
                <a:lnTo>
                  <a:pt x="54" y="59"/>
                </a:lnTo>
                <a:lnTo>
                  <a:pt x="38" y="77"/>
                </a:lnTo>
                <a:lnTo>
                  <a:pt x="17" y="105"/>
                </a:lnTo>
                <a:lnTo>
                  <a:pt x="0" y="13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2" name="Freeform 77"/>
          <p:cNvSpPr/>
          <p:nvPr/>
        </p:nvSpPr>
        <p:spPr>
          <a:xfrm>
            <a:off x="1300320" y="3691080"/>
            <a:ext cx="498240" cy="190440"/>
          </a:xfrm>
          <a:custGeom>
            <a:avLst/>
            <a:gdLst>
              <a:gd name="GluePoint1X" fmla="*/ 2147483646 w 314"/>
              <a:gd name="GluePoint1Y" fmla="*/ 2147483646 h 120"/>
              <a:gd name="GluePoint2X" fmla="*/ 2147483646 w 314"/>
              <a:gd name="GluePoint2Y" fmla="*/ 2147483646 h 120"/>
              <a:gd name="GluePoint3X" fmla="*/ 2147483646 w 314"/>
              <a:gd name="GluePoint3Y" fmla="*/ 2147483646 h 120"/>
              <a:gd name="GluePoint4X" fmla="*/ 2147483646 w 314"/>
              <a:gd name="GluePoint4Y" fmla="*/ 2147483646 h 120"/>
              <a:gd name="GluePoint5X" fmla="*/ 2147483646 w 314"/>
              <a:gd name="GluePoint5Y" fmla="*/ 2147483646 h 120"/>
              <a:gd name="GluePoint6X" fmla="*/ 2147483646 w 314"/>
              <a:gd name="GluePoint6Y" fmla="*/ 2147483646 h 120"/>
              <a:gd name="GluePoint7X" fmla="*/ 2147483646 w 314"/>
              <a:gd name="GluePoint7Y" fmla="*/ 2147483646 h 120"/>
              <a:gd name="GluePoint8X" fmla="*/ 2147483646 w 314"/>
              <a:gd name="GluePoint8Y" fmla="*/ 2147483646 h 120"/>
              <a:gd name="GluePoint9X" fmla="*/ 2147483646 w 314"/>
              <a:gd name="GluePoint9Y" fmla="*/ 2147483646 h 120"/>
              <a:gd name="GluePoint10X" fmla="*/ 2147483646 w 314"/>
              <a:gd name="GluePoint10Y" fmla="*/ 2147483646 h 120"/>
              <a:gd name="GluePoint11X" fmla="*/ 2147483646 w 314"/>
              <a:gd name="GluePoint11Y" fmla="*/ 2147483646 h 120"/>
              <a:gd name="GluePoint12X" fmla="*/ 2147483646 w 314"/>
              <a:gd name="GluePoint12Y" fmla="*/ 0 h 120"/>
              <a:gd name="GluePoint13X" fmla="*/ 2147483646 w 314"/>
              <a:gd name="GluePoint13Y" fmla="*/ 2147483646 h 120"/>
              <a:gd name="GluePoint14X" fmla="*/ 2147483646 w 314"/>
              <a:gd name="GluePoint14Y" fmla="*/ 2147483646 h 120"/>
              <a:gd name="GluePoint15X" fmla="*/ 2147483646 w 314"/>
              <a:gd name="GluePoint15Y" fmla="*/ 2147483646 h 120"/>
              <a:gd name="GluePoint16X" fmla="*/ 2147483646 w 314"/>
              <a:gd name="GluePoint16Y" fmla="*/ 2147483646 h 120"/>
              <a:gd name="GluePoint17X" fmla="*/ 2147483646 w 314"/>
              <a:gd name="GluePoint17Y" fmla="*/ 2147483646 h 120"/>
              <a:gd name="GluePoint18X" fmla="*/ 2147483646 w 314"/>
              <a:gd name="GluePoint18Y" fmla="*/ 2147483646 h 120"/>
              <a:gd name="GluePoint19X" fmla="*/ 2147483646 w 314"/>
              <a:gd name="GluePoint19Y" fmla="*/ 2147483646 h 120"/>
              <a:gd name="GluePoint20X" fmla="*/ 2147483646 w 314"/>
              <a:gd name="GluePoint20Y" fmla="*/ 2147483646 h 120"/>
              <a:gd name="GluePoint21X" fmla="*/ 2147483646 w 314"/>
              <a:gd name="GluePoint21Y" fmla="*/ 2147483646 h 120"/>
              <a:gd name="GluePoint22X" fmla="*/ 0 w 314"/>
              <a:gd name="GluePoint22Y" fmla="*/ 2147483646 h 12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</a:cxnLst>
            <a:rect l="l" t="t" r="r" b="b"/>
            <a:pathLst>
              <a:path w="314" h="120">
                <a:moveTo>
                  <a:pt x="313" y="97"/>
                </a:moveTo>
                <a:lnTo>
                  <a:pt x="310" y="81"/>
                </a:lnTo>
                <a:lnTo>
                  <a:pt x="307" y="69"/>
                </a:lnTo>
                <a:lnTo>
                  <a:pt x="300" y="54"/>
                </a:lnTo>
                <a:lnTo>
                  <a:pt x="294" y="46"/>
                </a:lnTo>
                <a:lnTo>
                  <a:pt x="282" y="33"/>
                </a:lnTo>
                <a:lnTo>
                  <a:pt x="267" y="22"/>
                </a:lnTo>
                <a:lnTo>
                  <a:pt x="255" y="15"/>
                </a:lnTo>
                <a:lnTo>
                  <a:pt x="240" y="8"/>
                </a:lnTo>
                <a:lnTo>
                  <a:pt x="221" y="3"/>
                </a:lnTo>
                <a:lnTo>
                  <a:pt x="198" y="1"/>
                </a:lnTo>
                <a:lnTo>
                  <a:pt x="171" y="0"/>
                </a:lnTo>
                <a:lnTo>
                  <a:pt x="153" y="2"/>
                </a:lnTo>
                <a:lnTo>
                  <a:pt x="136" y="5"/>
                </a:lnTo>
                <a:lnTo>
                  <a:pt x="116" y="12"/>
                </a:lnTo>
                <a:lnTo>
                  <a:pt x="101" y="19"/>
                </a:lnTo>
                <a:lnTo>
                  <a:pt x="87" y="27"/>
                </a:lnTo>
                <a:lnTo>
                  <a:pt x="69" y="40"/>
                </a:lnTo>
                <a:lnTo>
                  <a:pt x="52" y="55"/>
                </a:lnTo>
                <a:lnTo>
                  <a:pt x="32" y="76"/>
                </a:lnTo>
                <a:lnTo>
                  <a:pt x="16" y="95"/>
                </a:lnTo>
                <a:lnTo>
                  <a:pt x="0" y="119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3" name="Freeform 78"/>
          <p:cNvSpPr/>
          <p:nvPr/>
        </p:nvSpPr>
        <p:spPr>
          <a:xfrm>
            <a:off x="1133640" y="4060800"/>
            <a:ext cx="401400" cy="227160"/>
          </a:xfrm>
          <a:custGeom>
            <a:avLst/>
            <a:gdLst>
              <a:gd name="GluePoint1X" fmla="*/ 2147483646 w 253"/>
              <a:gd name="GluePoint1Y" fmla="*/ 2147483646 h 143"/>
              <a:gd name="GluePoint2X" fmla="*/ 2147483646 w 253"/>
              <a:gd name="GluePoint2Y" fmla="*/ 2147483646 h 143"/>
              <a:gd name="GluePoint3X" fmla="*/ 2147483646 w 253"/>
              <a:gd name="GluePoint3Y" fmla="*/ 2147483646 h 143"/>
              <a:gd name="GluePoint4X" fmla="*/ 2147483646 w 253"/>
              <a:gd name="GluePoint4Y" fmla="*/ 2147483646 h 143"/>
              <a:gd name="GluePoint5X" fmla="*/ 2147483646 w 253"/>
              <a:gd name="GluePoint5Y" fmla="*/ 2147483646 h 143"/>
              <a:gd name="GluePoint6X" fmla="*/ 2147483646 w 253"/>
              <a:gd name="GluePoint6Y" fmla="*/ 2147483646 h 143"/>
              <a:gd name="GluePoint7X" fmla="*/ 2147483646 w 253"/>
              <a:gd name="GluePoint7Y" fmla="*/ 2147483646 h 143"/>
              <a:gd name="GluePoint8X" fmla="*/ 2147483646 w 253"/>
              <a:gd name="GluePoint8Y" fmla="*/ 2147483646 h 143"/>
              <a:gd name="GluePoint9X" fmla="*/ 2147483646 w 253"/>
              <a:gd name="GluePoint9Y" fmla="*/ 2147483646 h 143"/>
              <a:gd name="GluePoint10X" fmla="*/ 2147483646 w 253"/>
              <a:gd name="GluePoint10Y" fmla="*/ 2147483646 h 143"/>
              <a:gd name="GluePoint11X" fmla="*/ 2147483646 w 253"/>
              <a:gd name="GluePoint11Y" fmla="*/ 2147483646 h 143"/>
              <a:gd name="GluePoint12X" fmla="*/ 2147483646 w 253"/>
              <a:gd name="GluePoint12Y" fmla="*/ 0 h 143"/>
              <a:gd name="GluePoint13X" fmla="*/ 2147483646 w 253"/>
              <a:gd name="GluePoint13Y" fmla="*/ 2147483646 h 143"/>
              <a:gd name="GluePoint14X" fmla="*/ 2147483646 w 253"/>
              <a:gd name="GluePoint14Y" fmla="*/ 2147483646 h 143"/>
              <a:gd name="GluePoint15X" fmla="*/ 2147483646 w 253"/>
              <a:gd name="GluePoint15Y" fmla="*/ 2147483646 h 143"/>
              <a:gd name="GluePoint16X" fmla="*/ 2147483646 w 253"/>
              <a:gd name="GluePoint16Y" fmla="*/ 2147483646 h 143"/>
              <a:gd name="GluePoint17X" fmla="*/ 2147483646 w 253"/>
              <a:gd name="GluePoint17Y" fmla="*/ 2147483646 h 143"/>
              <a:gd name="GluePoint18X" fmla="*/ 2147483646 w 253"/>
              <a:gd name="GluePoint18Y" fmla="*/ 2147483646 h 143"/>
              <a:gd name="GluePoint19X" fmla="*/ 2147483646 w 253"/>
              <a:gd name="GluePoint19Y" fmla="*/ 2147483646 h 143"/>
              <a:gd name="GluePoint20X" fmla="*/ 2147483646 w 253"/>
              <a:gd name="GluePoint20Y" fmla="*/ 2147483646 h 143"/>
              <a:gd name="GluePoint21X" fmla="*/ 2147483646 w 253"/>
              <a:gd name="GluePoint21Y" fmla="*/ 2147483646 h 143"/>
              <a:gd name="GluePoint22X" fmla="*/ 2147483646 w 253"/>
              <a:gd name="GluePoint22Y" fmla="*/ 2147483646 h 143"/>
              <a:gd name="GluePoint23X" fmla="*/ 2147483646 w 253"/>
              <a:gd name="GluePoint23Y" fmla="*/ 2147483646 h 143"/>
              <a:gd name="GluePoint24X" fmla="*/ 2147483646 w 253"/>
              <a:gd name="GluePoint24Y" fmla="*/ 2147483646 h 143"/>
              <a:gd name="GluePoint25X" fmla="*/ 2147483646 w 253"/>
              <a:gd name="GluePoint25Y" fmla="*/ 2147483646 h 143"/>
              <a:gd name="GluePoint26X" fmla="*/ 0 w 253"/>
              <a:gd name="GluePoint26Y" fmla="*/ 2147483646 h 14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</a:cxnLst>
            <a:rect l="l" t="t" r="r" b="b"/>
            <a:pathLst>
              <a:path w="253" h="143">
                <a:moveTo>
                  <a:pt x="251" y="85"/>
                </a:moveTo>
                <a:lnTo>
                  <a:pt x="252" y="72"/>
                </a:lnTo>
                <a:lnTo>
                  <a:pt x="251" y="61"/>
                </a:lnTo>
                <a:lnTo>
                  <a:pt x="249" y="49"/>
                </a:lnTo>
                <a:lnTo>
                  <a:pt x="246" y="38"/>
                </a:lnTo>
                <a:lnTo>
                  <a:pt x="240" y="27"/>
                </a:lnTo>
                <a:lnTo>
                  <a:pt x="233" y="18"/>
                </a:lnTo>
                <a:lnTo>
                  <a:pt x="224" y="11"/>
                </a:lnTo>
                <a:lnTo>
                  <a:pt x="215" y="6"/>
                </a:lnTo>
                <a:lnTo>
                  <a:pt x="204" y="3"/>
                </a:lnTo>
                <a:lnTo>
                  <a:pt x="190" y="1"/>
                </a:lnTo>
                <a:lnTo>
                  <a:pt x="177" y="0"/>
                </a:lnTo>
                <a:lnTo>
                  <a:pt x="164" y="1"/>
                </a:lnTo>
                <a:lnTo>
                  <a:pt x="148" y="4"/>
                </a:lnTo>
                <a:lnTo>
                  <a:pt x="130" y="9"/>
                </a:lnTo>
                <a:lnTo>
                  <a:pt x="117" y="15"/>
                </a:lnTo>
                <a:lnTo>
                  <a:pt x="105" y="21"/>
                </a:lnTo>
                <a:lnTo>
                  <a:pt x="91" y="29"/>
                </a:lnTo>
                <a:lnTo>
                  <a:pt x="81" y="35"/>
                </a:lnTo>
                <a:lnTo>
                  <a:pt x="71" y="42"/>
                </a:lnTo>
                <a:lnTo>
                  <a:pt x="58" y="54"/>
                </a:lnTo>
                <a:lnTo>
                  <a:pt x="42" y="71"/>
                </a:lnTo>
                <a:lnTo>
                  <a:pt x="27" y="90"/>
                </a:lnTo>
                <a:lnTo>
                  <a:pt x="18" y="106"/>
                </a:lnTo>
                <a:lnTo>
                  <a:pt x="10" y="118"/>
                </a:lnTo>
                <a:lnTo>
                  <a:pt x="0" y="142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4" name="Freeform 79"/>
          <p:cNvSpPr/>
          <p:nvPr/>
        </p:nvSpPr>
        <p:spPr>
          <a:xfrm>
            <a:off x="1150920" y="3981600"/>
            <a:ext cx="482760" cy="266400"/>
          </a:xfrm>
          <a:custGeom>
            <a:avLst/>
            <a:gdLst>
              <a:gd name="GluePoint1X" fmla="*/ 2147483646 w 304"/>
              <a:gd name="GluePoint1Y" fmla="*/ 2147483646 h 168"/>
              <a:gd name="GluePoint2X" fmla="*/ 2147483646 w 304"/>
              <a:gd name="GluePoint2Y" fmla="*/ 2147483646 h 168"/>
              <a:gd name="GluePoint3X" fmla="*/ 2147483646 w 304"/>
              <a:gd name="GluePoint3Y" fmla="*/ 2147483646 h 168"/>
              <a:gd name="GluePoint4X" fmla="*/ 2147483646 w 304"/>
              <a:gd name="GluePoint4Y" fmla="*/ 2147483646 h 168"/>
              <a:gd name="GluePoint5X" fmla="*/ 2147483646 w 304"/>
              <a:gd name="GluePoint5Y" fmla="*/ 2147483646 h 168"/>
              <a:gd name="GluePoint6X" fmla="*/ 2147483646 w 304"/>
              <a:gd name="GluePoint6Y" fmla="*/ 2147483646 h 168"/>
              <a:gd name="GluePoint7X" fmla="*/ 2147483646 w 304"/>
              <a:gd name="GluePoint7Y" fmla="*/ 2147483646 h 168"/>
              <a:gd name="GluePoint8X" fmla="*/ 2147483646 w 304"/>
              <a:gd name="GluePoint8Y" fmla="*/ 2147483646 h 168"/>
              <a:gd name="GluePoint9X" fmla="*/ 2147483646 w 304"/>
              <a:gd name="GluePoint9Y" fmla="*/ 2147483646 h 168"/>
              <a:gd name="GluePoint10X" fmla="*/ 2147483646 w 304"/>
              <a:gd name="GluePoint10Y" fmla="*/ 2147483646 h 168"/>
              <a:gd name="GluePoint11X" fmla="*/ 2147483646 w 304"/>
              <a:gd name="GluePoint11Y" fmla="*/ 2147483646 h 168"/>
              <a:gd name="GluePoint12X" fmla="*/ 2147483646 w 304"/>
              <a:gd name="GluePoint12Y" fmla="*/ 2147483646 h 168"/>
              <a:gd name="GluePoint13X" fmla="*/ 2147483646 w 304"/>
              <a:gd name="GluePoint13Y" fmla="*/ 2147483646 h 168"/>
              <a:gd name="GluePoint14X" fmla="*/ 2147483646 w 304"/>
              <a:gd name="GluePoint14Y" fmla="*/ 2147483646 h 168"/>
              <a:gd name="GluePoint15X" fmla="*/ 2147483646 w 304"/>
              <a:gd name="GluePoint15Y" fmla="*/ 2147483646 h 168"/>
              <a:gd name="GluePoint16X" fmla="*/ 2147483646 w 304"/>
              <a:gd name="GluePoint16Y" fmla="*/ 2147483646 h 168"/>
              <a:gd name="GluePoint17X" fmla="*/ 2147483646 w 304"/>
              <a:gd name="GluePoint17Y" fmla="*/ 0 h 168"/>
              <a:gd name="GluePoint18X" fmla="*/ 2147483646 w 304"/>
              <a:gd name="GluePoint18Y" fmla="*/ 0 h 168"/>
              <a:gd name="GluePoint19X" fmla="*/ 2147483646 w 304"/>
              <a:gd name="GluePoint19Y" fmla="*/ 0 h 168"/>
              <a:gd name="GluePoint20X" fmla="*/ 2147483646 w 304"/>
              <a:gd name="GluePoint20Y" fmla="*/ 2147483646 h 168"/>
              <a:gd name="GluePoint21X" fmla="*/ 2147483646 w 304"/>
              <a:gd name="GluePoint21Y" fmla="*/ 2147483646 h 168"/>
              <a:gd name="GluePoint22X" fmla="*/ 2147483646 w 304"/>
              <a:gd name="GluePoint22Y" fmla="*/ 2147483646 h 168"/>
              <a:gd name="GluePoint23X" fmla="*/ 2147483646 w 304"/>
              <a:gd name="GluePoint23Y" fmla="*/ 2147483646 h 168"/>
              <a:gd name="GluePoint24X" fmla="*/ 2147483646 w 304"/>
              <a:gd name="GluePoint24Y" fmla="*/ 2147483646 h 168"/>
              <a:gd name="GluePoint25X" fmla="*/ 2147483646 w 304"/>
              <a:gd name="GluePoint25Y" fmla="*/ 2147483646 h 168"/>
              <a:gd name="GluePoint26X" fmla="*/ 2147483646 w 304"/>
              <a:gd name="GluePoint26Y" fmla="*/ 2147483646 h 168"/>
              <a:gd name="GluePoint27X" fmla="*/ 2147483646 w 304"/>
              <a:gd name="GluePoint27Y" fmla="*/ 2147483646 h 168"/>
              <a:gd name="GluePoint28X" fmla="*/ 2147483646 w 304"/>
              <a:gd name="GluePoint28Y" fmla="*/ 2147483646 h 168"/>
              <a:gd name="GluePoint29X" fmla="*/ 2147483646 w 304"/>
              <a:gd name="GluePoint29Y" fmla="*/ 2147483646 h 168"/>
              <a:gd name="GluePoint30X" fmla="*/ 0 w 304"/>
              <a:gd name="GluePoint30Y" fmla="*/ 2147483646 h 16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</a:cxnLst>
            <a:rect l="l" t="t" r="r" b="b"/>
            <a:pathLst>
              <a:path w="304" h="168">
                <a:moveTo>
                  <a:pt x="240" y="135"/>
                </a:moveTo>
                <a:lnTo>
                  <a:pt x="261" y="129"/>
                </a:lnTo>
                <a:lnTo>
                  <a:pt x="279" y="120"/>
                </a:lnTo>
                <a:lnTo>
                  <a:pt x="290" y="109"/>
                </a:lnTo>
                <a:lnTo>
                  <a:pt x="297" y="98"/>
                </a:lnTo>
                <a:lnTo>
                  <a:pt x="301" y="88"/>
                </a:lnTo>
                <a:lnTo>
                  <a:pt x="303" y="76"/>
                </a:lnTo>
                <a:lnTo>
                  <a:pt x="302" y="64"/>
                </a:lnTo>
                <a:lnTo>
                  <a:pt x="301" y="56"/>
                </a:lnTo>
                <a:lnTo>
                  <a:pt x="298" y="48"/>
                </a:lnTo>
                <a:lnTo>
                  <a:pt x="293" y="37"/>
                </a:lnTo>
                <a:lnTo>
                  <a:pt x="286" y="28"/>
                </a:lnTo>
                <a:lnTo>
                  <a:pt x="279" y="21"/>
                </a:lnTo>
                <a:lnTo>
                  <a:pt x="266" y="12"/>
                </a:lnTo>
                <a:lnTo>
                  <a:pt x="253" y="7"/>
                </a:lnTo>
                <a:lnTo>
                  <a:pt x="239" y="2"/>
                </a:lnTo>
                <a:lnTo>
                  <a:pt x="225" y="0"/>
                </a:lnTo>
                <a:lnTo>
                  <a:pt x="214" y="0"/>
                </a:lnTo>
                <a:lnTo>
                  <a:pt x="195" y="0"/>
                </a:lnTo>
                <a:lnTo>
                  <a:pt x="178" y="1"/>
                </a:lnTo>
                <a:lnTo>
                  <a:pt x="158" y="6"/>
                </a:lnTo>
                <a:lnTo>
                  <a:pt x="140" y="12"/>
                </a:lnTo>
                <a:lnTo>
                  <a:pt x="123" y="20"/>
                </a:lnTo>
                <a:lnTo>
                  <a:pt x="107" y="29"/>
                </a:lnTo>
                <a:lnTo>
                  <a:pt x="81" y="49"/>
                </a:lnTo>
                <a:lnTo>
                  <a:pt x="61" y="69"/>
                </a:lnTo>
                <a:lnTo>
                  <a:pt x="44" y="90"/>
                </a:lnTo>
                <a:lnTo>
                  <a:pt x="31" y="109"/>
                </a:lnTo>
                <a:lnTo>
                  <a:pt x="19" y="129"/>
                </a:lnTo>
                <a:lnTo>
                  <a:pt x="0" y="167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5" name="Freeform 80"/>
          <p:cNvSpPr/>
          <p:nvPr/>
        </p:nvSpPr>
        <p:spPr>
          <a:xfrm>
            <a:off x="1204920" y="3865680"/>
            <a:ext cx="520560" cy="233280"/>
          </a:xfrm>
          <a:custGeom>
            <a:avLst/>
            <a:gdLst>
              <a:gd name="GluePoint1X" fmla="*/ 2147483646 w 328"/>
              <a:gd name="GluePoint1Y" fmla="*/ 2147483646 h 147"/>
              <a:gd name="GluePoint2X" fmla="*/ 2147483646 w 328"/>
              <a:gd name="GluePoint2Y" fmla="*/ 2147483646 h 147"/>
              <a:gd name="GluePoint3X" fmla="*/ 2147483646 w 328"/>
              <a:gd name="GluePoint3Y" fmla="*/ 2147483646 h 147"/>
              <a:gd name="GluePoint4X" fmla="*/ 2147483646 w 328"/>
              <a:gd name="GluePoint4Y" fmla="*/ 2147483646 h 147"/>
              <a:gd name="GluePoint5X" fmla="*/ 2147483646 w 328"/>
              <a:gd name="GluePoint5Y" fmla="*/ 2147483646 h 147"/>
              <a:gd name="GluePoint6X" fmla="*/ 2147483646 w 328"/>
              <a:gd name="GluePoint6Y" fmla="*/ 2147483646 h 147"/>
              <a:gd name="GluePoint7X" fmla="*/ 2147483646 w 328"/>
              <a:gd name="GluePoint7Y" fmla="*/ 2147483646 h 147"/>
              <a:gd name="GluePoint8X" fmla="*/ 2147483646 w 328"/>
              <a:gd name="GluePoint8Y" fmla="*/ 2147483646 h 147"/>
              <a:gd name="GluePoint9X" fmla="*/ 2147483646 w 328"/>
              <a:gd name="GluePoint9Y" fmla="*/ 2147483646 h 147"/>
              <a:gd name="GluePoint10X" fmla="*/ 2147483646 w 328"/>
              <a:gd name="GluePoint10Y" fmla="*/ 2147483646 h 147"/>
              <a:gd name="GluePoint11X" fmla="*/ 2147483646 w 328"/>
              <a:gd name="GluePoint11Y" fmla="*/ 2147483646 h 147"/>
              <a:gd name="GluePoint12X" fmla="*/ 2147483646 w 328"/>
              <a:gd name="GluePoint12Y" fmla="*/ 2147483646 h 147"/>
              <a:gd name="GluePoint13X" fmla="*/ 2147483646 w 328"/>
              <a:gd name="GluePoint13Y" fmla="*/ 0 h 147"/>
              <a:gd name="GluePoint14X" fmla="*/ 2147483646 w 328"/>
              <a:gd name="GluePoint14Y" fmla="*/ 0 h 147"/>
              <a:gd name="GluePoint15X" fmla="*/ 2147483646 w 328"/>
              <a:gd name="GluePoint15Y" fmla="*/ 2147483646 h 147"/>
              <a:gd name="GluePoint16X" fmla="*/ 2147483646 w 328"/>
              <a:gd name="GluePoint16Y" fmla="*/ 2147483646 h 147"/>
              <a:gd name="GluePoint17X" fmla="*/ 2147483646 w 328"/>
              <a:gd name="GluePoint17Y" fmla="*/ 2147483646 h 147"/>
              <a:gd name="GluePoint18X" fmla="*/ 2147483646 w 328"/>
              <a:gd name="GluePoint18Y" fmla="*/ 2147483646 h 147"/>
              <a:gd name="GluePoint19X" fmla="*/ 2147483646 w 328"/>
              <a:gd name="GluePoint19Y" fmla="*/ 2147483646 h 147"/>
              <a:gd name="GluePoint20X" fmla="*/ 2147483646 w 328"/>
              <a:gd name="GluePoint20Y" fmla="*/ 2147483646 h 147"/>
              <a:gd name="GluePoint21X" fmla="*/ 2147483646 w 328"/>
              <a:gd name="GluePoint21Y" fmla="*/ 2147483646 h 147"/>
              <a:gd name="GluePoint22X" fmla="*/ 2147483646 w 328"/>
              <a:gd name="GluePoint22Y" fmla="*/ 2147483646 h 147"/>
              <a:gd name="GluePoint23X" fmla="*/ 2147483646 w 328"/>
              <a:gd name="GluePoint23Y" fmla="*/ 2147483646 h 147"/>
              <a:gd name="GluePoint24X" fmla="*/ 2147483646 w 328"/>
              <a:gd name="GluePoint24Y" fmla="*/ 2147483646 h 147"/>
              <a:gd name="GluePoint25X" fmla="*/ 0 w 328"/>
              <a:gd name="GluePoint25Y" fmla="*/ 2147483646 h 14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</a:cxnLst>
            <a:rect l="l" t="t" r="r" b="b"/>
            <a:pathLst>
              <a:path w="328" h="147">
                <a:moveTo>
                  <a:pt x="325" y="98"/>
                </a:moveTo>
                <a:lnTo>
                  <a:pt x="327" y="86"/>
                </a:lnTo>
                <a:lnTo>
                  <a:pt x="327" y="74"/>
                </a:lnTo>
                <a:lnTo>
                  <a:pt x="326" y="63"/>
                </a:lnTo>
                <a:lnTo>
                  <a:pt x="323" y="52"/>
                </a:lnTo>
                <a:lnTo>
                  <a:pt x="318" y="42"/>
                </a:lnTo>
                <a:lnTo>
                  <a:pt x="308" y="30"/>
                </a:lnTo>
                <a:lnTo>
                  <a:pt x="298" y="22"/>
                </a:lnTo>
                <a:lnTo>
                  <a:pt x="287" y="15"/>
                </a:lnTo>
                <a:lnTo>
                  <a:pt x="273" y="9"/>
                </a:lnTo>
                <a:lnTo>
                  <a:pt x="256" y="4"/>
                </a:lnTo>
                <a:lnTo>
                  <a:pt x="234" y="1"/>
                </a:lnTo>
                <a:lnTo>
                  <a:pt x="216" y="0"/>
                </a:lnTo>
                <a:lnTo>
                  <a:pt x="192" y="0"/>
                </a:lnTo>
                <a:lnTo>
                  <a:pt x="171" y="2"/>
                </a:lnTo>
                <a:lnTo>
                  <a:pt x="149" y="7"/>
                </a:lnTo>
                <a:lnTo>
                  <a:pt x="131" y="13"/>
                </a:lnTo>
                <a:lnTo>
                  <a:pt x="108" y="24"/>
                </a:lnTo>
                <a:lnTo>
                  <a:pt x="86" y="38"/>
                </a:lnTo>
                <a:lnTo>
                  <a:pt x="66" y="54"/>
                </a:lnTo>
                <a:lnTo>
                  <a:pt x="50" y="70"/>
                </a:lnTo>
                <a:lnTo>
                  <a:pt x="33" y="90"/>
                </a:lnTo>
                <a:lnTo>
                  <a:pt x="21" y="108"/>
                </a:lnTo>
                <a:lnTo>
                  <a:pt x="9" y="126"/>
                </a:lnTo>
                <a:lnTo>
                  <a:pt x="0" y="146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6" name="Freeform 81"/>
          <p:cNvSpPr/>
          <p:nvPr/>
        </p:nvSpPr>
        <p:spPr>
          <a:xfrm>
            <a:off x="1082520" y="4433760"/>
            <a:ext cx="227160" cy="177840"/>
          </a:xfrm>
          <a:custGeom>
            <a:avLst/>
            <a:gdLst>
              <a:gd name="GluePoint1X" fmla="*/ 2147483646 w 143"/>
              <a:gd name="GluePoint1Y" fmla="*/ 2147483646 h 112"/>
              <a:gd name="GluePoint2X" fmla="*/ 2147483646 w 143"/>
              <a:gd name="GluePoint2Y" fmla="*/ 2147483646 h 112"/>
              <a:gd name="GluePoint3X" fmla="*/ 2147483646 w 143"/>
              <a:gd name="GluePoint3Y" fmla="*/ 2147483646 h 112"/>
              <a:gd name="GluePoint4X" fmla="*/ 2147483646 w 143"/>
              <a:gd name="GluePoint4Y" fmla="*/ 2147483646 h 112"/>
              <a:gd name="GluePoint5X" fmla="*/ 2147483646 w 143"/>
              <a:gd name="GluePoint5Y" fmla="*/ 2147483646 h 112"/>
              <a:gd name="GluePoint6X" fmla="*/ 2147483646 w 143"/>
              <a:gd name="GluePoint6Y" fmla="*/ 2147483646 h 112"/>
              <a:gd name="GluePoint7X" fmla="*/ 2147483646 w 143"/>
              <a:gd name="GluePoint7Y" fmla="*/ 2147483646 h 112"/>
              <a:gd name="GluePoint8X" fmla="*/ 2147483646 w 143"/>
              <a:gd name="GluePoint8Y" fmla="*/ 2147483646 h 112"/>
              <a:gd name="GluePoint9X" fmla="*/ 2147483646 w 143"/>
              <a:gd name="GluePoint9Y" fmla="*/ 0 h 112"/>
              <a:gd name="GluePoint10X" fmla="*/ 2147483646 w 143"/>
              <a:gd name="GluePoint10Y" fmla="*/ 0 h 112"/>
              <a:gd name="GluePoint11X" fmla="*/ 2147483646 w 143"/>
              <a:gd name="GluePoint11Y" fmla="*/ 0 h 112"/>
              <a:gd name="GluePoint12X" fmla="*/ 2147483646 w 143"/>
              <a:gd name="GluePoint12Y" fmla="*/ 2147483646 h 112"/>
              <a:gd name="GluePoint13X" fmla="*/ 2147483646 w 143"/>
              <a:gd name="GluePoint13Y" fmla="*/ 2147483646 h 112"/>
              <a:gd name="GluePoint14X" fmla="*/ 2147483646 w 143"/>
              <a:gd name="GluePoint14Y" fmla="*/ 2147483646 h 112"/>
              <a:gd name="GluePoint15X" fmla="*/ 2147483646 w 143"/>
              <a:gd name="GluePoint15Y" fmla="*/ 2147483646 h 112"/>
              <a:gd name="GluePoint16X" fmla="*/ 2147483646 w 143"/>
              <a:gd name="GluePoint16Y" fmla="*/ 2147483646 h 112"/>
              <a:gd name="GluePoint17X" fmla="*/ 2147483646 w 143"/>
              <a:gd name="GluePoint17Y" fmla="*/ 2147483646 h 112"/>
              <a:gd name="GluePoint18X" fmla="*/ 2147483646 w 143"/>
              <a:gd name="GluePoint18Y" fmla="*/ 2147483646 h 112"/>
              <a:gd name="GluePoint19X" fmla="*/ 2147483646 w 143"/>
              <a:gd name="GluePoint19Y" fmla="*/ 2147483646 h 112"/>
              <a:gd name="GluePoint20X" fmla="*/ 2147483646 w 143"/>
              <a:gd name="GluePoint20Y" fmla="*/ 2147483646 h 112"/>
              <a:gd name="GluePoint21X" fmla="*/ 0 w 143"/>
              <a:gd name="GluePoint21Y" fmla="*/ 2147483646 h 11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</a:cxnLst>
            <a:rect l="l" t="t" r="r" b="b"/>
            <a:pathLst>
              <a:path w="143" h="112">
                <a:moveTo>
                  <a:pt x="142" y="55"/>
                </a:moveTo>
                <a:lnTo>
                  <a:pt x="141" y="46"/>
                </a:lnTo>
                <a:lnTo>
                  <a:pt x="138" y="35"/>
                </a:lnTo>
                <a:lnTo>
                  <a:pt x="134" y="27"/>
                </a:lnTo>
                <a:lnTo>
                  <a:pt x="127" y="17"/>
                </a:lnTo>
                <a:lnTo>
                  <a:pt x="119" y="11"/>
                </a:lnTo>
                <a:lnTo>
                  <a:pt x="110" y="5"/>
                </a:lnTo>
                <a:lnTo>
                  <a:pt x="103" y="3"/>
                </a:lnTo>
                <a:lnTo>
                  <a:pt x="93" y="0"/>
                </a:lnTo>
                <a:lnTo>
                  <a:pt x="84" y="0"/>
                </a:lnTo>
                <a:lnTo>
                  <a:pt x="76" y="0"/>
                </a:lnTo>
                <a:lnTo>
                  <a:pt x="66" y="2"/>
                </a:lnTo>
                <a:lnTo>
                  <a:pt x="57" y="5"/>
                </a:lnTo>
                <a:lnTo>
                  <a:pt x="48" y="10"/>
                </a:lnTo>
                <a:lnTo>
                  <a:pt x="38" y="17"/>
                </a:lnTo>
                <a:lnTo>
                  <a:pt x="30" y="25"/>
                </a:lnTo>
                <a:lnTo>
                  <a:pt x="20" y="39"/>
                </a:lnTo>
                <a:lnTo>
                  <a:pt x="14" y="49"/>
                </a:lnTo>
                <a:lnTo>
                  <a:pt x="8" y="65"/>
                </a:lnTo>
                <a:lnTo>
                  <a:pt x="4" y="84"/>
                </a:lnTo>
                <a:lnTo>
                  <a:pt x="0" y="11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7" name="Freeform 82"/>
          <p:cNvSpPr/>
          <p:nvPr/>
        </p:nvSpPr>
        <p:spPr>
          <a:xfrm>
            <a:off x="1077840" y="4506840"/>
            <a:ext cx="208080" cy="179640"/>
          </a:xfrm>
          <a:custGeom>
            <a:avLst/>
            <a:gdLst>
              <a:gd name="GluePoint1X" fmla="*/ 2147483646 w 131"/>
              <a:gd name="GluePoint1Y" fmla="*/ 2147483646 h 113"/>
              <a:gd name="GluePoint2X" fmla="*/ 2147483646 w 131"/>
              <a:gd name="GluePoint2Y" fmla="*/ 2147483646 h 113"/>
              <a:gd name="GluePoint3X" fmla="*/ 2147483646 w 131"/>
              <a:gd name="GluePoint3Y" fmla="*/ 2147483646 h 113"/>
              <a:gd name="GluePoint4X" fmla="*/ 2147483646 w 131"/>
              <a:gd name="GluePoint4Y" fmla="*/ 2147483646 h 113"/>
              <a:gd name="GluePoint5X" fmla="*/ 2147483646 w 131"/>
              <a:gd name="GluePoint5Y" fmla="*/ 2147483646 h 113"/>
              <a:gd name="GluePoint6X" fmla="*/ 2147483646 w 131"/>
              <a:gd name="GluePoint6Y" fmla="*/ 2147483646 h 113"/>
              <a:gd name="GluePoint7X" fmla="*/ 2147483646 w 131"/>
              <a:gd name="GluePoint7Y" fmla="*/ 2147483646 h 113"/>
              <a:gd name="GluePoint8X" fmla="*/ 2147483646 w 131"/>
              <a:gd name="GluePoint8Y" fmla="*/ 2147483646 h 113"/>
              <a:gd name="GluePoint9X" fmla="*/ 2147483646 w 131"/>
              <a:gd name="GluePoint9Y" fmla="*/ 2147483646 h 113"/>
              <a:gd name="GluePoint10X" fmla="*/ 2147483646 w 131"/>
              <a:gd name="GluePoint10Y" fmla="*/ 0 h 113"/>
              <a:gd name="GluePoint11X" fmla="*/ 2147483646 w 131"/>
              <a:gd name="GluePoint11Y" fmla="*/ 2147483646 h 113"/>
              <a:gd name="GluePoint12X" fmla="*/ 2147483646 w 131"/>
              <a:gd name="GluePoint12Y" fmla="*/ 2147483646 h 113"/>
              <a:gd name="GluePoint13X" fmla="*/ 2147483646 w 131"/>
              <a:gd name="GluePoint13Y" fmla="*/ 2147483646 h 113"/>
              <a:gd name="GluePoint14X" fmla="*/ 2147483646 w 131"/>
              <a:gd name="GluePoint14Y" fmla="*/ 2147483646 h 113"/>
              <a:gd name="GluePoint15X" fmla="*/ 2147483646 w 131"/>
              <a:gd name="GluePoint15Y" fmla="*/ 2147483646 h 113"/>
              <a:gd name="GluePoint16X" fmla="*/ 2147483646 w 131"/>
              <a:gd name="GluePoint16Y" fmla="*/ 2147483646 h 113"/>
              <a:gd name="GluePoint17X" fmla="*/ 2147483646 w 131"/>
              <a:gd name="GluePoint17Y" fmla="*/ 2147483646 h 113"/>
              <a:gd name="GluePoint18X" fmla="*/ 2147483646 w 131"/>
              <a:gd name="GluePoint18Y" fmla="*/ 2147483646 h 113"/>
              <a:gd name="GluePoint19X" fmla="*/ 2147483646 w 131"/>
              <a:gd name="GluePoint19Y" fmla="*/ 2147483646 h 113"/>
              <a:gd name="GluePoint20X" fmla="*/ 0 w 131"/>
              <a:gd name="GluePoint20Y" fmla="*/ 2147483646 h 11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</a:cxnLst>
            <a:rect l="l" t="t" r="r" b="b"/>
            <a:pathLst>
              <a:path w="131" h="113">
                <a:moveTo>
                  <a:pt x="130" y="52"/>
                </a:moveTo>
                <a:lnTo>
                  <a:pt x="130" y="45"/>
                </a:lnTo>
                <a:lnTo>
                  <a:pt x="129" y="38"/>
                </a:lnTo>
                <a:lnTo>
                  <a:pt x="127" y="29"/>
                </a:lnTo>
                <a:lnTo>
                  <a:pt x="123" y="21"/>
                </a:lnTo>
                <a:lnTo>
                  <a:pt x="118" y="15"/>
                </a:lnTo>
                <a:lnTo>
                  <a:pt x="112" y="10"/>
                </a:lnTo>
                <a:lnTo>
                  <a:pt x="100" y="4"/>
                </a:lnTo>
                <a:lnTo>
                  <a:pt x="89" y="2"/>
                </a:lnTo>
                <a:lnTo>
                  <a:pt x="75" y="0"/>
                </a:lnTo>
                <a:lnTo>
                  <a:pt x="61" y="2"/>
                </a:lnTo>
                <a:lnTo>
                  <a:pt x="51" y="5"/>
                </a:lnTo>
                <a:lnTo>
                  <a:pt x="41" y="10"/>
                </a:lnTo>
                <a:lnTo>
                  <a:pt x="29" y="20"/>
                </a:lnTo>
                <a:lnTo>
                  <a:pt x="20" y="33"/>
                </a:lnTo>
                <a:lnTo>
                  <a:pt x="13" y="45"/>
                </a:lnTo>
                <a:lnTo>
                  <a:pt x="7" y="64"/>
                </a:lnTo>
                <a:lnTo>
                  <a:pt x="4" y="79"/>
                </a:lnTo>
                <a:lnTo>
                  <a:pt x="2" y="98"/>
                </a:lnTo>
                <a:lnTo>
                  <a:pt x="0" y="112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8" name="Freeform 83"/>
          <p:cNvSpPr/>
          <p:nvPr/>
        </p:nvSpPr>
        <p:spPr>
          <a:xfrm>
            <a:off x="1104840" y="4202280"/>
            <a:ext cx="360360" cy="209520"/>
          </a:xfrm>
          <a:custGeom>
            <a:avLst/>
            <a:gdLst>
              <a:gd name="GluePoint1X" fmla="*/ 2147483646 w 227"/>
              <a:gd name="GluePoint1Y" fmla="*/ 2147483646 h 132"/>
              <a:gd name="GluePoint2X" fmla="*/ 2147483646 w 227"/>
              <a:gd name="GluePoint2Y" fmla="*/ 2147483646 h 132"/>
              <a:gd name="GluePoint3X" fmla="*/ 2147483646 w 227"/>
              <a:gd name="GluePoint3Y" fmla="*/ 2147483646 h 132"/>
              <a:gd name="GluePoint4X" fmla="*/ 2147483646 w 227"/>
              <a:gd name="GluePoint4Y" fmla="*/ 2147483646 h 132"/>
              <a:gd name="GluePoint5X" fmla="*/ 2147483646 w 227"/>
              <a:gd name="GluePoint5Y" fmla="*/ 2147483646 h 132"/>
              <a:gd name="GluePoint6X" fmla="*/ 2147483646 w 227"/>
              <a:gd name="GluePoint6Y" fmla="*/ 2147483646 h 132"/>
              <a:gd name="GluePoint7X" fmla="*/ 2147483646 w 227"/>
              <a:gd name="GluePoint7Y" fmla="*/ 2147483646 h 132"/>
              <a:gd name="GluePoint8X" fmla="*/ 2147483646 w 227"/>
              <a:gd name="GluePoint8Y" fmla="*/ 2147483646 h 132"/>
              <a:gd name="GluePoint9X" fmla="*/ 2147483646 w 227"/>
              <a:gd name="GluePoint9Y" fmla="*/ 2147483646 h 132"/>
              <a:gd name="GluePoint10X" fmla="*/ 2147483646 w 227"/>
              <a:gd name="GluePoint10Y" fmla="*/ 2147483646 h 132"/>
              <a:gd name="GluePoint11X" fmla="*/ 2147483646 w 227"/>
              <a:gd name="GluePoint11Y" fmla="*/ 0 h 132"/>
              <a:gd name="GluePoint12X" fmla="*/ 2147483646 w 227"/>
              <a:gd name="GluePoint12Y" fmla="*/ 0 h 132"/>
              <a:gd name="GluePoint13X" fmla="*/ 2147483646 w 227"/>
              <a:gd name="GluePoint13Y" fmla="*/ 2147483646 h 132"/>
              <a:gd name="GluePoint14X" fmla="*/ 2147483646 w 227"/>
              <a:gd name="GluePoint14Y" fmla="*/ 2147483646 h 132"/>
              <a:gd name="GluePoint15X" fmla="*/ 2147483646 w 227"/>
              <a:gd name="GluePoint15Y" fmla="*/ 2147483646 h 132"/>
              <a:gd name="GluePoint16X" fmla="*/ 2147483646 w 227"/>
              <a:gd name="GluePoint16Y" fmla="*/ 2147483646 h 132"/>
              <a:gd name="GluePoint17X" fmla="*/ 2147483646 w 227"/>
              <a:gd name="GluePoint17Y" fmla="*/ 2147483646 h 132"/>
              <a:gd name="GluePoint18X" fmla="*/ 2147483646 w 227"/>
              <a:gd name="GluePoint18Y" fmla="*/ 2147483646 h 132"/>
              <a:gd name="GluePoint19X" fmla="*/ 2147483646 w 227"/>
              <a:gd name="GluePoint19Y" fmla="*/ 2147483646 h 132"/>
              <a:gd name="GluePoint20X" fmla="*/ 2147483646 w 227"/>
              <a:gd name="GluePoint20Y" fmla="*/ 2147483646 h 132"/>
              <a:gd name="GluePoint21X" fmla="*/ 0 w 227"/>
              <a:gd name="GluePoint21Y" fmla="*/ 2147483646 h 13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</a:cxnLst>
            <a:rect l="l" t="t" r="r" b="b"/>
            <a:pathLst>
              <a:path w="227" h="132">
                <a:moveTo>
                  <a:pt x="207" y="103"/>
                </a:moveTo>
                <a:lnTo>
                  <a:pt x="214" y="96"/>
                </a:lnTo>
                <a:lnTo>
                  <a:pt x="218" y="87"/>
                </a:lnTo>
                <a:lnTo>
                  <a:pt x="223" y="74"/>
                </a:lnTo>
                <a:lnTo>
                  <a:pt x="226" y="58"/>
                </a:lnTo>
                <a:lnTo>
                  <a:pt x="223" y="44"/>
                </a:lnTo>
                <a:lnTo>
                  <a:pt x="216" y="28"/>
                </a:lnTo>
                <a:lnTo>
                  <a:pt x="205" y="16"/>
                </a:lnTo>
                <a:lnTo>
                  <a:pt x="188" y="6"/>
                </a:lnTo>
                <a:lnTo>
                  <a:pt x="178" y="2"/>
                </a:lnTo>
                <a:lnTo>
                  <a:pt x="162" y="0"/>
                </a:lnTo>
                <a:lnTo>
                  <a:pt x="144" y="0"/>
                </a:lnTo>
                <a:lnTo>
                  <a:pt x="118" y="4"/>
                </a:lnTo>
                <a:lnTo>
                  <a:pt x="96" y="12"/>
                </a:lnTo>
                <a:lnTo>
                  <a:pt x="74" y="25"/>
                </a:lnTo>
                <a:lnTo>
                  <a:pt x="56" y="39"/>
                </a:lnTo>
                <a:lnTo>
                  <a:pt x="37" y="59"/>
                </a:lnTo>
                <a:lnTo>
                  <a:pt x="20" y="80"/>
                </a:lnTo>
                <a:lnTo>
                  <a:pt x="10" y="100"/>
                </a:lnTo>
                <a:lnTo>
                  <a:pt x="5" y="114"/>
                </a:lnTo>
                <a:lnTo>
                  <a:pt x="0" y="13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89" name="Freeform 84"/>
          <p:cNvSpPr/>
          <p:nvPr/>
        </p:nvSpPr>
        <p:spPr>
          <a:xfrm>
            <a:off x="1092240" y="4160880"/>
            <a:ext cx="34920" cy="187200"/>
          </a:xfrm>
          <a:custGeom>
            <a:avLst/>
            <a:gdLst>
              <a:gd name="GluePoint1X" fmla="*/ 2147483646 w 22"/>
              <a:gd name="GluePoint1Y" fmla="*/ 2147483646 h 118"/>
              <a:gd name="GluePoint2X" fmla="*/ 2147483646 w 22"/>
              <a:gd name="GluePoint2Y" fmla="*/ 2147483646 h 118"/>
              <a:gd name="GluePoint3X" fmla="*/ 2147483646 w 22"/>
              <a:gd name="GluePoint3Y" fmla="*/ 2147483646 h 118"/>
              <a:gd name="GluePoint4X" fmla="*/ 2147483646 w 22"/>
              <a:gd name="GluePoint4Y" fmla="*/ 2147483646 h 118"/>
              <a:gd name="GluePoint5X" fmla="*/ 2147483646 w 22"/>
              <a:gd name="GluePoint5Y" fmla="*/ 2147483646 h 118"/>
              <a:gd name="GluePoint6X" fmla="*/ 2147483646 w 22"/>
              <a:gd name="GluePoint6Y" fmla="*/ 2147483646 h 118"/>
              <a:gd name="GluePoint7X" fmla="*/ 2147483646 w 22"/>
              <a:gd name="GluePoint7Y" fmla="*/ 2147483646 h 118"/>
              <a:gd name="GluePoint8X" fmla="*/ 2147483646 w 22"/>
              <a:gd name="GluePoint8Y" fmla="*/ 2147483646 h 118"/>
              <a:gd name="GluePoint9X" fmla="*/ 2147483646 w 22"/>
              <a:gd name="GluePoint9Y" fmla="*/ 0 h 118"/>
              <a:gd name="GluePoint10X" fmla="*/ 0 w 22"/>
              <a:gd name="GluePoint10Y" fmla="*/ 2147483646 h 11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22" h="118">
                <a:moveTo>
                  <a:pt x="15" y="117"/>
                </a:moveTo>
                <a:lnTo>
                  <a:pt x="20" y="77"/>
                </a:lnTo>
                <a:lnTo>
                  <a:pt x="21" y="56"/>
                </a:lnTo>
                <a:lnTo>
                  <a:pt x="21" y="37"/>
                </a:lnTo>
                <a:lnTo>
                  <a:pt x="20" y="21"/>
                </a:lnTo>
                <a:lnTo>
                  <a:pt x="18" y="13"/>
                </a:lnTo>
                <a:lnTo>
                  <a:pt x="16" y="7"/>
                </a:lnTo>
                <a:lnTo>
                  <a:pt x="13" y="3"/>
                </a:lnTo>
                <a:lnTo>
                  <a:pt x="8" y="0"/>
                </a:lnTo>
                <a:lnTo>
                  <a:pt x="0" y="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0" name="Freeform 85"/>
          <p:cNvSpPr/>
          <p:nvPr/>
        </p:nvSpPr>
        <p:spPr>
          <a:xfrm>
            <a:off x="1146240" y="3990960"/>
            <a:ext cx="38160" cy="200160"/>
          </a:xfrm>
          <a:custGeom>
            <a:avLst/>
            <a:gdLst>
              <a:gd name="GluePoint1X" fmla="*/ 0 w 24"/>
              <a:gd name="GluePoint1Y" fmla="*/ 0 h 126"/>
              <a:gd name="GluePoint2X" fmla="*/ 2147483646 w 24"/>
              <a:gd name="GluePoint2Y" fmla="*/ 2147483646 h 126"/>
              <a:gd name="GluePoint3X" fmla="*/ 2147483646 w 24"/>
              <a:gd name="GluePoint3Y" fmla="*/ 2147483646 h 126"/>
              <a:gd name="GluePoint4X" fmla="*/ 2147483646 w 24"/>
              <a:gd name="GluePoint4Y" fmla="*/ 2147483646 h 126"/>
              <a:gd name="GluePoint5X" fmla="*/ 2147483646 w 24"/>
              <a:gd name="GluePoint5Y" fmla="*/ 2147483646 h 126"/>
              <a:gd name="GluePoint6X" fmla="*/ 2147483646 w 24"/>
              <a:gd name="GluePoint6Y" fmla="*/ 2147483646 h 126"/>
              <a:gd name="GluePoint7X" fmla="*/ 2147483646 w 24"/>
              <a:gd name="GluePoint7Y" fmla="*/ 2147483646 h 126"/>
              <a:gd name="GluePoint8X" fmla="*/ 2147483646 w 24"/>
              <a:gd name="GluePoint8Y" fmla="*/ 2147483646 h 126"/>
              <a:gd name="GluePoint9X" fmla="*/ 2147483646 w 24"/>
              <a:gd name="GluePoint9Y" fmla="*/ 2147483646 h 126"/>
              <a:gd name="GluePoint10X" fmla="*/ 2147483646 w 24"/>
              <a:gd name="GluePoint10Y" fmla="*/ 2147483646 h 126"/>
              <a:gd name="GluePoint11X" fmla="*/ 2147483646 w 24"/>
              <a:gd name="GluePoint11Y" fmla="*/ 2147483646 h 12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</a:cxnLst>
            <a:rect l="l" t="t" r="r" b="b"/>
            <a:pathLst>
              <a:path w="24" h="126">
                <a:moveTo>
                  <a:pt x="0" y="0"/>
                </a:moveTo>
                <a:lnTo>
                  <a:pt x="6" y="1"/>
                </a:lnTo>
                <a:lnTo>
                  <a:pt x="12" y="6"/>
                </a:lnTo>
                <a:lnTo>
                  <a:pt x="16" y="13"/>
                </a:lnTo>
                <a:lnTo>
                  <a:pt x="20" y="25"/>
                </a:lnTo>
                <a:lnTo>
                  <a:pt x="22" y="36"/>
                </a:lnTo>
                <a:lnTo>
                  <a:pt x="22" y="50"/>
                </a:lnTo>
                <a:lnTo>
                  <a:pt x="23" y="64"/>
                </a:lnTo>
                <a:lnTo>
                  <a:pt x="22" y="83"/>
                </a:lnTo>
                <a:lnTo>
                  <a:pt x="20" y="104"/>
                </a:lnTo>
                <a:lnTo>
                  <a:pt x="14" y="125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1" name="Freeform 86"/>
          <p:cNvSpPr/>
          <p:nvPr/>
        </p:nvSpPr>
        <p:spPr>
          <a:xfrm>
            <a:off x="1147680" y="3929040"/>
            <a:ext cx="55800" cy="214200"/>
          </a:xfrm>
          <a:custGeom>
            <a:avLst/>
            <a:gdLst>
              <a:gd name="GluePoint1X" fmla="*/ 2147483646 w 35"/>
              <a:gd name="GluePoint1Y" fmla="*/ 2147483646 h 135"/>
              <a:gd name="GluePoint2X" fmla="*/ 2147483646 w 35"/>
              <a:gd name="GluePoint2Y" fmla="*/ 2147483646 h 135"/>
              <a:gd name="GluePoint3X" fmla="*/ 2147483646 w 35"/>
              <a:gd name="GluePoint3Y" fmla="*/ 2147483646 h 135"/>
              <a:gd name="GluePoint4X" fmla="*/ 2147483646 w 35"/>
              <a:gd name="GluePoint4Y" fmla="*/ 2147483646 h 135"/>
              <a:gd name="GluePoint5X" fmla="*/ 2147483646 w 35"/>
              <a:gd name="GluePoint5Y" fmla="*/ 2147483646 h 135"/>
              <a:gd name="GluePoint6X" fmla="*/ 2147483646 w 35"/>
              <a:gd name="GluePoint6Y" fmla="*/ 2147483646 h 135"/>
              <a:gd name="GluePoint7X" fmla="*/ 2147483646 w 35"/>
              <a:gd name="GluePoint7Y" fmla="*/ 2147483646 h 135"/>
              <a:gd name="GluePoint8X" fmla="*/ 2147483646 w 35"/>
              <a:gd name="GluePoint8Y" fmla="*/ 2147483646 h 135"/>
              <a:gd name="GluePoint9X" fmla="*/ 2147483646 w 35"/>
              <a:gd name="GluePoint9Y" fmla="*/ 2147483646 h 135"/>
              <a:gd name="GluePoint10X" fmla="*/ 2147483646 w 35"/>
              <a:gd name="GluePoint10Y" fmla="*/ 2147483646 h 135"/>
              <a:gd name="GluePoint11X" fmla="*/ 2147483646 w 35"/>
              <a:gd name="GluePoint11Y" fmla="*/ 2147483646 h 135"/>
              <a:gd name="GluePoint12X" fmla="*/ 2147483646 w 35"/>
              <a:gd name="GluePoint12Y" fmla="*/ 0 h 135"/>
              <a:gd name="GluePoint13X" fmla="*/ 2147483646 w 35"/>
              <a:gd name="GluePoint13Y" fmla="*/ 2147483646 h 135"/>
              <a:gd name="GluePoint14X" fmla="*/ 0 w 35"/>
              <a:gd name="GluePoint14Y" fmla="*/ 2147483646 h 135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</a:cxnLst>
            <a:rect l="l" t="t" r="r" b="b"/>
            <a:pathLst>
              <a:path w="35" h="135">
                <a:moveTo>
                  <a:pt x="24" y="134"/>
                </a:moveTo>
                <a:lnTo>
                  <a:pt x="32" y="99"/>
                </a:lnTo>
                <a:lnTo>
                  <a:pt x="33" y="84"/>
                </a:lnTo>
                <a:lnTo>
                  <a:pt x="34" y="69"/>
                </a:lnTo>
                <a:lnTo>
                  <a:pt x="34" y="52"/>
                </a:lnTo>
                <a:lnTo>
                  <a:pt x="33" y="42"/>
                </a:lnTo>
                <a:lnTo>
                  <a:pt x="31" y="31"/>
                </a:lnTo>
                <a:lnTo>
                  <a:pt x="27" y="20"/>
                </a:lnTo>
                <a:lnTo>
                  <a:pt x="23" y="12"/>
                </a:lnTo>
                <a:lnTo>
                  <a:pt x="18" y="6"/>
                </a:lnTo>
                <a:lnTo>
                  <a:pt x="13" y="2"/>
                </a:lnTo>
                <a:lnTo>
                  <a:pt x="9" y="0"/>
                </a:lnTo>
                <a:lnTo>
                  <a:pt x="4" y="1"/>
                </a:lnTo>
                <a:lnTo>
                  <a:pt x="0" y="2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2" name="Freeform 87"/>
          <p:cNvSpPr/>
          <p:nvPr/>
        </p:nvSpPr>
        <p:spPr>
          <a:xfrm>
            <a:off x="1353960" y="3591000"/>
            <a:ext cx="41400" cy="179280"/>
          </a:xfrm>
          <a:custGeom>
            <a:avLst/>
            <a:gdLst>
              <a:gd name="GluePoint1X" fmla="*/ 2147483646 w 26"/>
              <a:gd name="GluePoint1Y" fmla="*/ 2147483646 h 113"/>
              <a:gd name="GluePoint2X" fmla="*/ 2147483646 w 26"/>
              <a:gd name="GluePoint2Y" fmla="*/ 0 h 113"/>
              <a:gd name="GluePoint3X" fmla="*/ 2147483646 w 26"/>
              <a:gd name="GluePoint3Y" fmla="*/ 2147483646 h 113"/>
              <a:gd name="GluePoint4X" fmla="*/ 2147483646 w 26"/>
              <a:gd name="GluePoint4Y" fmla="*/ 2147483646 h 113"/>
              <a:gd name="GluePoint5X" fmla="*/ 2147483646 w 26"/>
              <a:gd name="GluePoint5Y" fmla="*/ 2147483646 h 113"/>
              <a:gd name="GluePoint6X" fmla="*/ 2147483646 w 26"/>
              <a:gd name="GluePoint6Y" fmla="*/ 2147483646 h 113"/>
              <a:gd name="GluePoint7X" fmla="*/ 2147483646 w 26"/>
              <a:gd name="GluePoint7Y" fmla="*/ 2147483646 h 113"/>
              <a:gd name="GluePoint8X" fmla="*/ 2147483646 w 26"/>
              <a:gd name="GluePoint8Y" fmla="*/ 2147483646 h 113"/>
              <a:gd name="GluePoint9X" fmla="*/ 2147483646 w 26"/>
              <a:gd name="GluePoint9Y" fmla="*/ 2147483646 h 113"/>
              <a:gd name="GluePoint10X" fmla="*/ 2147483646 w 26"/>
              <a:gd name="GluePoint10Y" fmla="*/ 2147483646 h 113"/>
              <a:gd name="GluePoint11X" fmla="*/ 2147483646 w 26"/>
              <a:gd name="GluePoint11Y" fmla="*/ 2147483646 h 113"/>
              <a:gd name="GluePoint12X" fmla="*/ 2147483646 w 26"/>
              <a:gd name="GluePoint12Y" fmla="*/ 2147483646 h 113"/>
              <a:gd name="GluePoint13X" fmla="*/ 0 w 26"/>
              <a:gd name="GluePoint13Y" fmla="*/ 2147483646 h 11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</a:cxnLst>
            <a:rect l="l" t="t" r="r" b="b"/>
            <a:pathLst>
              <a:path w="26" h="113">
                <a:moveTo>
                  <a:pt x="1" y="2"/>
                </a:moveTo>
                <a:lnTo>
                  <a:pt x="6" y="0"/>
                </a:lnTo>
                <a:lnTo>
                  <a:pt x="12" y="1"/>
                </a:lnTo>
                <a:lnTo>
                  <a:pt x="16" y="3"/>
                </a:lnTo>
                <a:lnTo>
                  <a:pt x="20" y="6"/>
                </a:lnTo>
                <a:lnTo>
                  <a:pt x="23" y="11"/>
                </a:lnTo>
                <a:lnTo>
                  <a:pt x="24" y="17"/>
                </a:lnTo>
                <a:lnTo>
                  <a:pt x="25" y="22"/>
                </a:lnTo>
                <a:lnTo>
                  <a:pt x="25" y="31"/>
                </a:lnTo>
                <a:lnTo>
                  <a:pt x="25" y="36"/>
                </a:lnTo>
                <a:lnTo>
                  <a:pt x="23" y="50"/>
                </a:lnTo>
                <a:lnTo>
                  <a:pt x="20" y="60"/>
                </a:lnTo>
                <a:lnTo>
                  <a:pt x="0" y="112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3" name="Freeform 88"/>
          <p:cNvSpPr/>
          <p:nvPr/>
        </p:nvSpPr>
        <p:spPr>
          <a:xfrm>
            <a:off x="1398600" y="3527280"/>
            <a:ext cx="42840" cy="169920"/>
          </a:xfrm>
          <a:custGeom>
            <a:avLst/>
            <a:gdLst>
              <a:gd name="GluePoint1X" fmla="*/ 2147483646 w 27"/>
              <a:gd name="GluePoint1Y" fmla="*/ 0 h 107"/>
              <a:gd name="GluePoint2X" fmla="*/ 2147483646 w 27"/>
              <a:gd name="GluePoint2Y" fmla="*/ 2147483646 h 107"/>
              <a:gd name="GluePoint3X" fmla="*/ 2147483646 w 27"/>
              <a:gd name="GluePoint3Y" fmla="*/ 2147483646 h 107"/>
              <a:gd name="GluePoint4X" fmla="*/ 2147483646 w 27"/>
              <a:gd name="GluePoint4Y" fmla="*/ 2147483646 h 107"/>
              <a:gd name="GluePoint5X" fmla="*/ 2147483646 w 27"/>
              <a:gd name="GluePoint5Y" fmla="*/ 2147483646 h 107"/>
              <a:gd name="GluePoint6X" fmla="*/ 2147483646 w 27"/>
              <a:gd name="GluePoint6Y" fmla="*/ 2147483646 h 107"/>
              <a:gd name="GluePoint7X" fmla="*/ 2147483646 w 27"/>
              <a:gd name="GluePoint7Y" fmla="*/ 2147483646 h 107"/>
              <a:gd name="GluePoint8X" fmla="*/ 2147483646 w 27"/>
              <a:gd name="GluePoint8Y" fmla="*/ 2147483646 h 107"/>
              <a:gd name="GluePoint9X" fmla="*/ 2147483646 w 27"/>
              <a:gd name="GluePoint9Y" fmla="*/ 2147483646 h 107"/>
              <a:gd name="GluePoint10X" fmla="*/ 0 w 27"/>
              <a:gd name="GluePoint10Y" fmla="*/ 2147483646 h 10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27" h="107">
                <a:moveTo>
                  <a:pt x="18" y="0"/>
                </a:moveTo>
                <a:lnTo>
                  <a:pt x="22" y="6"/>
                </a:lnTo>
                <a:lnTo>
                  <a:pt x="24" y="12"/>
                </a:lnTo>
                <a:lnTo>
                  <a:pt x="26" y="24"/>
                </a:lnTo>
                <a:lnTo>
                  <a:pt x="26" y="34"/>
                </a:lnTo>
                <a:lnTo>
                  <a:pt x="25" y="45"/>
                </a:lnTo>
                <a:lnTo>
                  <a:pt x="22" y="56"/>
                </a:lnTo>
                <a:lnTo>
                  <a:pt x="19" y="66"/>
                </a:lnTo>
                <a:lnTo>
                  <a:pt x="15" y="77"/>
                </a:lnTo>
                <a:lnTo>
                  <a:pt x="0" y="106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4" name="Freeform 89"/>
          <p:cNvSpPr/>
          <p:nvPr/>
        </p:nvSpPr>
        <p:spPr>
          <a:xfrm>
            <a:off x="839880" y="4768920"/>
            <a:ext cx="453960" cy="428400"/>
          </a:xfrm>
          <a:custGeom>
            <a:avLst/>
            <a:gdLst>
              <a:gd name="GluePoint1X" fmla="*/ 2147483646 w 286"/>
              <a:gd name="GluePoint1Y" fmla="*/ 2147483646 h 270"/>
              <a:gd name="GluePoint2X" fmla="*/ 2147483646 w 286"/>
              <a:gd name="GluePoint2Y" fmla="*/ 2147483646 h 270"/>
              <a:gd name="GluePoint3X" fmla="*/ 2147483646 w 286"/>
              <a:gd name="GluePoint3Y" fmla="*/ 2147483646 h 270"/>
              <a:gd name="GluePoint4X" fmla="*/ 2147483646 w 286"/>
              <a:gd name="GluePoint4Y" fmla="*/ 2147483646 h 270"/>
              <a:gd name="GluePoint5X" fmla="*/ 0 w 286"/>
              <a:gd name="GluePoint5Y" fmla="*/ 2147483646 h 270"/>
              <a:gd name="GluePoint6X" fmla="*/ 2147483646 w 286"/>
              <a:gd name="GluePoint6Y" fmla="*/ 2147483646 h 270"/>
              <a:gd name="GluePoint7X" fmla="*/ 2147483646 w 286"/>
              <a:gd name="GluePoint7Y" fmla="*/ 2147483646 h 270"/>
              <a:gd name="GluePoint8X" fmla="*/ 2147483646 w 286"/>
              <a:gd name="GluePoint8Y" fmla="*/ 2147483646 h 270"/>
              <a:gd name="GluePoint9X" fmla="*/ 2147483646 w 286"/>
              <a:gd name="GluePoint9Y" fmla="*/ 2147483646 h 270"/>
              <a:gd name="GluePoint10X" fmla="*/ 2147483646 w 286"/>
              <a:gd name="GluePoint10Y" fmla="*/ 2147483646 h 270"/>
              <a:gd name="GluePoint11X" fmla="*/ 2147483646 w 286"/>
              <a:gd name="GluePoint11Y" fmla="*/ 2147483646 h 270"/>
              <a:gd name="GluePoint12X" fmla="*/ 2147483646 w 286"/>
              <a:gd name="GluePoint12Y" fmla="*/ 2147483646 h 270"/>
              <a:gd name="GluePoint13X" fmla="*/ 2147483646 w 286"/>
              <a:gd name="GluePoint13Y" fmla="*/ 2147483646 h 270"/>
              <a:gd name="GluePoint14X" fmla="*/ 2147483646 w 286"/>
              <a:gd name="GluePoint14Y" fmla="*/ 2147483646 h 270"/>
              <a:gd name="GluePoint15X" fmla="*/ 2147483646 w 286"/>
              <a:gd name="GluePoint15Y" fmla="*/ 2147483646 h 270"/>
              <a:gd name="GluePoint16X" fmla="*/ 2147483646 w 286"/>
              <a:gd name="GluePoint16Y" fmla="*/ 2147483646 h 270"/>
              <a:gd name="GluePoint17X" fmla="*/ 2147483646 w 286"/>
              <a:gd name="GluePoint17Y" fmla="*/ 2147483646 h 270"/>
              <a:gd name="GluePoint18X" fmla="*/ 2147483646 w 286"/>
              <a:gd name="GluePoint18Y" fmla="*/ 0 h 270"/>
              <a:gd name="GluePoint19X" fmla="*/ 2147483646 w 286"/>
              <a:gd name="GluePoint19Y" fmla="*/ 0 h 270"/>
              <a:gd name="GluePoint20X" fmla="*/ 2147483646 w 286"/>
              <a:gd name="GluePoint20Y" fmla="*/ 2147483646 h 270"/>
              <a:gd name="GluePoint21X" fmla="*/ 2147483646 w 286"/>
              <a:gd name="GluePoint21Y" fmla="*/ 2147483646 h 270"/>
              <a:gd name="GluePoint22X" fmla="*/ 2147483646 w 286"/>
              <a:gd name="GluePoint22Y" fmla="*/ 2147483646 h 270"/>
              <a:gd name="GluePoint23X" fmla="*/ 2147483646 w 286"/>
              <a:gd name="GluePoint23Y" fmla="*/ 2147483646 h 270"/>
              <a:gd name="GluePoint24X" fmla="*/ 2147483646 w 286"/>
              <a:gd name="GluePoint24Y" fmla="*/ 2147483646 h 270"/>
              <a:gd name="GluePoint25X" fmla="*/ 2147483646 w 286"/>
              <a:gd name="GluePoint25Y" fmla="*/ 2147483646 h 270"/>
              <a:gd name="GluePoint26X" fmla="*/ 2147483646 w 286"/>
              <a:gd name="GluePoint26Y" fmla="*/ 2147483646 h 270"/>
              <a:gd name="GluePoint27X" fmla="*/ 2147483646 w 286"/>
              <a:gd name="GluePoint27Y" fmla="*/ 2147483646 h 270"/>
              <a:gd name="GluePoint28X" fmla="*/ 2147483646 w 286"/>
              <a:gd name="GluePoint28Y" fmla="*/ 2147483646 h 270"/>
              <a:gd name="GluePoint29X" fmla="*/ 2147483646 w 286"/>
              <a:gd name="GluePoint29Y" fmla="*/ 2147483646 h 270"/>
              <a:gd name="GluePoint30X" fmla="*/ 2147483646 w 286"/>
              <a:gd name="GluePoint30Y" fmla="*/ 2147483646 h 270"/>
              <a:gd name="GluePoint31X" fmla="*/ 2147483646 w 286"/>
              <a:gd name="GluePoint31Y" fmla="*/ 2147483646 h 270"/>
              <a:gd name="GluePoint32X" fmla="*/ 2147483646 w 286"/>
              <a:gd name="GluePoint32Y" fmla="*/ 2147483646 h 270"/>
              <a:gd name="GluePoint33X" fmla="*/ 2147483646 w 286"/>
              <a:gd name="GluePoint33Y" fmla="*/ 2147483646 h 270"/>
              <a:gd name="GluePoint34X" fmla="*/ 2147483646 w 286"/>
              <a:gd name="GluePoint34Y" fmla="*/ 2147483646 h 270"/>
              <a:gd name="GluePoint35X" fmla="*/ 2147483646 w 286"/>
              <a:gd name="GluePoint35Y" fmla="*/ 2147483646 h 270"/>
              <a:gd name="GluePoint36X" fmla="*/ 2147483646 w 286"/>
              <a:gd name="GluePoint36Y" fmla="*/ 2147483646 h 270"/>
              <a:gd name="GluePoint37X" fmla="*/ 2147483646 w 286"/>
              <a:gd name="GluePoint37Y" fmla="*/ 2147483646 h 27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  <a:cxn ang="0">
                <a:pos x="GluePoint35X" y="GluePoint35Y"/>
              </a:cxn>
              <a:cxn ang="0">
                <a:pos x="GluePoint36X" y="GluePoint36Y"/>
              </a:cxn>
              <a:cxn ang="0">
                <a:pos x="GluePoint37X" y="GluePoint37Y"/>
              </a:cxn>
            </a:cxnLst>
            <a:rect l="l" t="t" r="r" b="b"/>
            <a:pathLst>
              <a:path w="286" h="270">
                <a:moveTo>
                  <a:pt x="24" y="269"/>
                </a:moveTo>
                <a:lnTo>
                  <a:pt x="15" y="267"/>
                </a:lnTo>
                <a:lnTo>
                  <a:pt x="9" y="262"/>
                </a:lnTo>
                <a:lnTo>
                  <a:pt x="3" y="254"/>
                </a:lnTo>
                <a:lnTo>
                  <a:pt x="0" y="245"/>
                </a:lnTo>
                <a:lnTo>
                  <a:pt x="1" y="236"/>
                </a:lnTo>
                <a:lnTo>
                  <a:pt x="5" y="225"/>
                </a:lnTo>
                <a:lnTo>
                  <a:pt x="95" y="98"/>
                </a:lnTo>
                <a:lnTo>
                  <a:pt x="98" y="88"/>
                </a:lnTo>
                <a:lnTo>
                  <a:pt x="100" y="77"/>
                </a:lnTo>
                <a:lnTo>
                  <a:pt x="102" y="63"/>
                </a:lnTo>
                <a:lnTo>
                  <a:pt x="100" y="54"/>
                </a:lnTo>
                <a:lnTo>
                  <a:pt x="95" y="44"/>
                </a:lnTo>
                <a:lnTo>
                  <a:pt x="80" y="33"/>
                </a:lnTo>
                <a:lnTo>
                  <a:pt x="76" y="25"/>
                </a:lnTo>
                <a:lnTo>
                  <a:pt x="75" y="18"/>
                </a:lnTo>
                <a:lnTo>
                  <a:pt x="76" y="9"/>
                </a:lnTo>
                <a:lnTo>
                  <a:pt x="81" y="0"/>
                </a:lnTo>
                <a:lnTo>
                  <a:pt x="203" y="0"/>
                </a:lnTo>
                <a:lnTo>
                  <a:pt x="208" y="9"/>
                </a:lnTo>
                <a:lnTo>
                  <a:pt x="209" y="18"/>
                </a:lnTo>
                <a:lnTo>
                  <a:pt x="208" y="26"/>
                </a:lnTo>
                <a:lnTo>
                  <a:pt x="203" y="35"/>
                </a:lnTo>
                <a:lnTo>
                  <a:pt x="189" y="46"/>
                </a:lnTo>
                <a:lnTo>
                  <a:pt x="185" y="55"/>
                </a:lnTo>
                <a:lnTo>
                  <a:pt x="184" y="63"/>
                </a:lnTo>
                <a:lnTo>
                  <a:pt x="184" y="78"/>
                </a:lnTo>
                <a:lnTo>
                  <a:pt x="187" y="89"/>
                </a:lnTo>
                <a:lnTo>
                  <a:pt x="191" y="99"/>
                </a:lnTo>
                <a:lnTo>
                  <a:pt x="279" y="224"/>
                </a:lnTo>
                <a:lnTo>
                  <a:pt x="284" y="235"/>
                </a:lnTo>
                <a:lnTo>
                  <a:pt x="285" y="245"/>
                </a:lnTo>
                <a:lnTo>
                  <a:pt x="283" y="255"/>
                </a:lnTo>
                <a:lnTo>
                  <a:pt x="276" y="262"/>
                </a:lnTo>
                <a:lnTo>
                  <a:pt x="269" y="267"/>
                </a:lnTo>
                <a:lnTo>
                  <a:pt x="261" y="269"/>
                </a:lnTo>
                <a:lnTo>
                  <a:pt x="24" y="269"/>
                </a:lnTo>
              </a:path>
            </a:pathLst>
          </a:custGeom>
          <a:solidFill>
            <a:srgbClr val="000000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5" name="Freeform 90"/>
          <p:cNvSpPr/>
          <p:nvPr/>
        </p:nvSpPr>
        <p:spPr>
          <a:xfrm>
            <a:off x="888840" y="4897440"/>
            <a:ext cx="154080" cy="263520"/>
          </a:xfrm>
          <a:custGeom>
            <a:avLst/>
            <a:gdLst>
              <a:gd name="GluePoint1X" fmla="*/ 2147483646 w 97"/>
              <a:gd name="GluePoint1Y" fmla="*/ 0 h 166"/>
              <a:gd name="GluePoint2X" fmla="*/ 2147483646 w 97"/>
              <a:gd name="GluePoint2Y" fmla="*/ 2147483646 h 166"/>
              <a:gd name="GluePoint3X" fmla="*/ 2147483646 w 97"/>
              <a:gd name="GluePoint3Y" fmla="*/ 2147483646 h 166"/>
              <a:gd name="GluePoint4X" fmla="*/ 2147483646 w 97"/>
              <a:gd name="GluePoint4Y" fmla="*/ 2147483646 h 166"/>
              <a:gd name="GluePoint5X" fmla="*/ 2147483646 w 97"/>
              <a:gd name="GluePoint5Y" fmla="*/ 2147483646 h 166"/>
              <a:gd name="GluePoint6X" fmla="*/ 2147483646 w 97"/>
              <a:gd name="GluePoint6Y" fmla="*/ 2147483646 h 166"/>
              <a:gd name="GluePoint7X" fmla="*/ 2147483646 w 97"/>
              <a:gd name="GluePoint7Y" fmla="*/ 2147483646 h 166"/>
              <a:gd name="GluePoint8X" fmla="*/ 2147483646 w 97"/>
              <a:gd name="GluePoint8Y" fmla="*/ 2147483646 h 166"/>
              <a:gd name="GluePoint9X" fmla="*/ 2147483646 w 97"/>
              <a:gd name="GluePoint9Y" fmla="*/ 2147483646 h 166"/>
              <a:gd name="GluePoint10X" fmla="*/ 2147483646 w 97"/>
              <a:gd name="GluePoint10Y" fmla="*/ 2147483646 h 166"/>
              <a:gd name="GluePoint11X" fmla="*/ 2147483646 w 97"/>
              <a:gd name="GluePoint11Y" fmla="*/ 2147483646 h 166"/>
              <a:gd name="GluePoint12X" fmla="*/ 2147483646 w 97"/>
              <a:gd name="GluePoint12Y" fmla="*/ 2147483646 h 166"/>
              <a:gd name="GluePoint13X" fmla="*/ 2147483646 w 97"/>
              <a:gd name="GluePoint13Y" fmla="*/ 2147483646 h 166"/>
              <a:gd name="GluePoint14X" fmla="*/ 0 w 97"/>
              <a:gd name="GluePoint14Y" fmla="*/ 2147483646 h 166"/>
              <a:gd name="GluePoint15X" fmla="*/ 0 w 97"/>
              <a:gd name="GluePoint15Y" fmla="*/ 2147483646 h 166"/>
              <a:gd name="GluePoint16X" fmla="*/ 2147483646 w 97"/>
              <a:gd name="GluePoint16Y" fmla="*/ 2147483646 h 166"/>
              <a:gd name="GluePoint17X" fmla="*/ 2147483646 w 97"/>
              <a:gd name="GluePoint17Y" fmla="*/ 2147483646 h 166"/>
              <a:gd name="GluePoint18X" fmla="*/ 2147483646 w 97"/>
              <a:gd name="GluePoint18Y" fmla="*/ 2147483646 h 166"/>
              <a:gd name="GluePoint19X" fmla="*/ 2147483646 w 97"/>
              <a:gd name="GluePoint19Y" fmla="*/ 2147483646 h 166"/>
              <a:gd name="GluePoint20X" fmla="*/ 2147483646 w 97"/>
              <a:gd name="GluePoint20Y" fmla="*/ 2147483646 h 166"/>
              <a:gd name="GluePoint21X" fmla="*/ 2147483646 w 97"/>
              <a:gd name="GluePoint21Y" fmla="*/ 2147483646 h 166"/>
              <a:gd name="GluePoint22X" fmla="*/ 2147483646 w 97"/>
              <a:gd name="GluePoint22Y" fmla="*/ 2147483646 h 166"/>
              <a:gd name="GluePoint23X" fmla="*/ 2147483646 w 97"/>
              <a:gd name="GluePoint23Y" fmla="*/ 0 h 166"/>
              <a:gd name="GluePoint24X" fmla="*/ 2147483646 w 97"/>
              <a:gd name="GluePoint24Y" fmla="*/ 0 h 1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</a:cxnLst>
            <a:rect l="l" t="t" r="r" b="b"/>
            <a:pathLst>
              <a:path w="97" h="166">
                <a:moveTo>
                  <a:pt x="94" y="0"/>
                </a:moveTo>
                <a:lnTo>
                  <a:pt x="96" y="21"/>
                </a:lnTo>
                <a:lnTo>
                  <a:pt x="96" y="32"/>
                </a:lnTo>
                <a:lnTo>
                  <a:pt x="95" y="42"/>
                </a:lnTo>
                <a:lnTo>
                  <a:pt x="93" y="51"/>
                </a:lnTo>
                <a:lnTo>
                  <a:pt x="54" y="133"/>
                </a:lnTo>
                <a:lnTo>
                  <a:pt x="52" y="141"/>
                </a:lnTo>
                <a:lnTo>
                  <a:pt x="53" y="150"/>
                </a:lnTo>
                <a:lnTo>
                  <a:pt x="55" y="155"/>
                </a:lnTo>
                <a:lnTo>
                  <a:pt x="59" y="160"/>
                </a:lnTo>
                <a:lnTo>
                  <a:pt x="64" y="165"/>
                </a:lnTo>
                <a:lnTo>
                  <a:pt x="7" y="165"/>
                </a:lnTo>
                <a:lnTo>
                  <a:pt x="3" y="161"/>
                </a:lnTo>
                <a:lnTo>
                  <a:pt x="0" y="155"/>
                </a:lnTo>
                <a:lnTo>
                  <a:pt x="0" y="150"/>
                </a:lnTo>
                <a:lnTo>
                  <a:pt x="1" y="145"/>
                </a:lnTo>
                <a:lnTo>
                  <a:pt x="8" y="136"/>
                </a:lnTo>
                <a:lnTo>
                  <a:pt x="81" y="44"/>
                </a:lnTo>
                <a:lnTo>
                  <a:pt x="85" y="38"/>
                </a:lnTo>
                <a:lnTo>
                  <a:pt x="86" y="32"/>
                </a:lnTo>
                <a:lnTo>
                  <a:pt x="87" y="26"/>
                </a:lnTo>
                <a:lnTo>
                  <a:pt x="88" y="20"/>
                </a:lnTo>
                <a:lnTo>
                  <a:pt x="87" y="0"/>
                </a:lnTo>
                <a:lnTo>
                  <a:pt x="94" y="0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6" name="Freeform 91"/>
          <p:cNvSpPr/>
          <p:nvPr/>
        </p:nvSpPr>
        <p:spPr>
          <a:xfrm>
            <a:off x="976320" y="4776840"/>
            <a:ext cx="135000" cy="22320"/>
          </a:xfrm>
          <a:custGeom>
            <a:avLst/>
            <a:gdLst>
              <a:gd name="GluePoint1X" fmla="*/ 2147483646 w 85"/>
              <a:gd name="GluePoint1Y" fmla="*/ 2147483646 h 14"/>
              <a:gd name="GluePoint2X" fmla="*/ 2147483646 w 85"/>
              <a:gd name="GluePoint2Y" fmla="*/ 2147483646 h 14"/>
              <a:gd name="GluePoint3X" fmla="*/ 0 w 85"/>
              <a:gd name="GluePoint3Y" fmla="*/ 2147483646 h 14"/>
              <a:gd name="GluePoint4X" fmla="*/ 2147483646 w 85"/>
              <a:gd name="GluePoint4Y" fmla="*/ 2147483646 h 14"/>
              <a:gd name="GluePoint5X" fmla="*/ 2147483646 w 85"/>
              <a:gd name="GluePoint5Y" fmla="*/ 0 h 14"/>
              <a:gd name="GluePoint6X" fmla="*/ 2147483646 w 85"/>
              <a:gd name="GluePoint6Y" fmla="*/ 0 h 14"/>
              <a:gd name="GluePoint7X" fmla="*/ 2147483646 w 85"/>
              <a:gd name="GluePoint7Y" fmla="*/ 2147483646 h 14"/>
              <a:gd name="GluePoint8X" fmla="*/ 2147483646 w 85"/>
              <a:gd name="GluePoint8Y" fmla="*/ 2147483646 h 14"/>
              <a:gd name="GluePoint9X" fmla="*/ 2147483646 w 85"/>
              <a:gd name="GluePoint9Y" fmla="*/ 2147483646 h 14"/>
              <a:gd name="GluePoint10X" fmla="*/ 2147483646 w 85"/>
              <a:gd name="GluePoint10Y" fmla="*/ 2147483646 h 14"/>
              <a:gd name="GluePoint11X" fmla="*/ 2147483646 w 85"/>
              <a:gd name="GluePoint11Y" fmla="*/ 2147483646 h 1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</a:cxnLst>
            <a:rect l="l" t="t" r="r" b="b"/>
            <a:pathLst>
              <a:path w="85" h="14">
                <a:moveTo>
                  <a:pt x="70" y="13"/>
                </a:moveTo>
                <a:lnTo>
                  <a:pt x="2" y="13"/>
                </a:lnTo>
                <a:lnTo>
                  <a:pt x="0" y="9"/>
                </a:lnTo>
                <a:lnTo>
                  <a:pt x="1" y="5"/>
                </a:lnTo>
                <a:lnTo>
                  <a:pt x="4" y="0"/>
                </a:lnTo>
                <a:lnTo>
                  <a:pt x="84" y="0"/>
                </a:lnTo>
                <a:lnTo>
                  <a:pt x="77" y="3"/>
                </a:lnTo>
                <a:lnTo>
                  <a:pt x="78" y="7"/>
                </a:lnTo>
                <a:lnTo>
                  <a:pt x="77" y="11"/>
                </a:lnTo>
                <a:lnTo>
                  <a:pt x="74" y="13"/>
                </a:lnTo>
                <a:lnTo>
                  <a:pt x="70" y="13"/>
                </a:lnTo>
              </a:path>
            </a:pathLst>
          </a:custGeom>
          <a:solidFill>
            <a:srgbClr val="FFFFFF"/>
          </a:solidFill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4480" rIns="90000" bIns="-244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7" name="Freeform 92"/>
          <p:cNvSpPr/>
          <p:nvPr/>
        </p:nvSpPr>
        <p:spPr>
          <a:xfrm>
            <a:off x="1208160" y="3902040"/>
            <a:ext cx="514440" cy="185760"/>
          </a:xfrm>
          <a:custGeom>
            <a:avLst/>
            <a:gdLst>
              <a:gd name="GluePoint1X" fmla="*/ 0 w 324"/>
              <a:gd name="GluePoint1Y" fmla="*/ 2147483646 h 117"/>
              <a:gd name="GluePoint2X" fmla="*/ 2147483646 w 324"/>
              <a:gd name="GluePoint2Y" fmla="*/ 2147483646 h 117"/>
              <a:gd name="GluePoint3X" fmla="*/ 2147483646 w 324"/>
              <a:gd name="GluePoint3Y" fmla="*/ 2147483646 h 117"/>
              <a:gd name="GluePoint4X" fmla="*/ 2147483646 w 324"/>
              <a:gd name="GluePoint4Y" fmla="*/ 2147483646 h 117"/>
              <a:gd name="GluePoint5X" fmla="*/ 2147483646 w 324"/>
              <a:gd name="GluePoint5Y" fmla="*/ 2147483646 h 117"/>
              <a:gd name="GluePoint6X" fmla="*/ 2147483646 w 324"/>
              <a:gd name="GluePoint6Y" fmla="*/ 2147483646 h 117"/>
              <a:gd name="GluePoint7X" fmla="*/ 2147483646 w 324"/>
              <a:gd name="GluePoint7Y" fmla="*/ 2147483646 h 117"/>
              <a:gd name="GluePoint8X" fmla="*/ 2147483646 w 324"/>
              <a:gd name="GluePoint8Y" fmla="*/ 2147483646 h 117"/>
              <a:gd name="GluePoint9X" fmla="*/ 2147483646 w 324"/>
              <a:gd name="GluePoint9Y" fmla="*/ 2147483646 h 117"/>
              <a:gd name="GluePoint10X" fmla="*/ 2147483646 w 324"/>
              <a:gd name="GluePoint10Y" fmla="*/ 2147483646 h 117"/>
              <a:gd name="GluePoint11X" fmla="*/ 2147483646 w 324"/>
              <a:gd name="GluePoint11Y" fmla="*/ 2147483646 h 117"/>
              <a:gd name="GluePoint12X" fmla="*/ 2147483646 w 324"/>
              <a:gd name="GluePoint12Y" fmla="*/ 2147483646 h 117"/>
              <a:gd name="GluePoint13X" fmla="*/ 2147483646 w 324"/>
              <a:gd name="GluePoint13Y" fmla="*/ 0 h 117"/>
              <a:gd name="GluePoint14X" fmla="*/ 2147483646 w 324"/>
              <a:gd name="GluePoint14Y" fmla="*/ 0 h 117"/>
              <a:gd name="GluePoint15X" fmla="*/ 2147483646 w 324"/>
              <a:gd name="GluePoint15Y" fmla="*/ 0 h 117"/>
              <a:gd name="GluePoint16X" fmla="*/ 2147483646 w 324"/>
              <a:gd name="GluePoint16Y" fmla="*/ 2147483646 h 117"/>
              <a:gd name="GluePoint17X" fmla="*/ 2147483646 w 324"/>
              <a:gd name="GluePoint17Y" fmla="*/ 2147483646 h 117"/>
              <a:gd name="GluePoint18X" fmla="*/ 2147483646 w 324"/>
              <a:gd name="GluePoint18Y" fmla="*/ 2147483646 h 117"/>
              <a:gd name="GluePoint19X" fmla="*/ 2147483646 w 324"/>
              <a:gd name="GluePoint19Y" fmla="*/ 2147483646 h 117"/>
              <a:gd name="GluePoint20X" fmla="*/ 2147483646 w 324"/>
              <a:gd name="GluePoint20Y" fmla="*/ 2147483646 h 117"/>
              <a:gd name="GluePoint21X" fmla="*/ 2147483646 w 324"/>
              <a:gd name="GluePoint21Y" fmla="*/ 2147483646 h 117"/>
              <a:gd name="GluePoint22X" fmla="*/ 2147483646 w 324"/>
              <a:gd name="GluePoint22Y" fmla="*/ 2147483646 h 117"/>
              <a:gd name="GluePoint23X" fmla="*/ 2147483646 w 324"/>
              <a:gd name="GluePoint23Y" fmla="*/ 2147483646 h 117"/>
              <a:gd name="GluePoint24X" fmla="*/ 2147483646 w 324"/>
              <a:gd name="GluePoint24Y" fmla="*/ 2147483646 h 117"/>
              <a:gd name="GluePoint25X" fmla="*/ 2147483646 w 324"/>
              <a:gd name="GluePoint25Y" fmla="*/ 2147483646 h 117"/>
              <a:gd name="GluePoint26X" fmla="*/ 2147483646 w 324"/>
              <a:gd name="GluePoint26Y" fmla="*/ 2147483646 h 117"/>
              <a:gd name="GluePoint27X" fmla="*/ 2147483646 w 324"/>
              <a:gd name="GluePoint27Y" fmla="*/ 2147483646 h 11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</a:cxnLst>
            <a:rect l="l" t="t" r="r" b="b"/>
            <a:pathLst>
              <a:path w="324" h="117">
                <a:moveTo>
                  <a:pt x="0" y="116"/>
                </a:moveTo>
                <a:lnTo>
                  <a:pt x="7" y="105"/>
                </a:lnTo>
                <a:lnTo>
                  <a:pt x="16" y="92"/>
                </a:lnTo>
                <a:lnTo>
                  <a:pt x="25" y="79"/>
                </a:lnTo>
                <a:lnTo>
                  <a:pt x="42" y="62"/>
                </a:lnTo>
                <a:lnTo>
                  <a:pt x="58" y="47"/>
                </a:lnTo>
                <a:lnTo>
                  <a:pt x="76" y="33"/>
                </a:lnTo>
                <a:lnTo>
                  <a:pt x="92" y="24"/>
                </a:lnTo>
                <a:lnTo>
                  <a:pt x="107" y="17"/>
                </a:lnTo>
                <a:lnTo>
                  <a:pt x="126" y="10"/>
                </a:lnTo>
                <a:lnTo>
                  <a:pt x="139" y="6"/>
                </a:lnTo>
                <a:lnTo>
                  <a:pt x="154" y="2"/>
                </a:lnTo>
                <a:lnTo>
                  <a:pt x="172" y="0"/>
                </a:lnTo>
                <a:lnTo>
                  <a:pt x="187" y="0"/>
                </a:lnTo>
                <a:lnTo>
                  <a:pt x="199" y="0"/>
                </a:lnTo>
                <a:lnTo>
                  <a:pt x="215" y="1"/>
                </a:lnTo>
                <a:lnTo>
                  <a:pt x="235" y="3"/>
                </a:lnTo>
                <a:lnTo>
                  <a:pt x="250" y="6"/>
                </a:lnTo>
                <a:lnTo>
                  <a:pt x="264" y="10"/>
                </a:lnTo>
                <a:lnTo>
                  <a:pt x="282" y="18"/>
                </a:lnTo>
                <a:lnTo>
                  <a:pt x="295" y="26"/>
                </a:lnTo>
                <a:lnTo>
                  <a:pt x="305" y="35"/>
                </a:lnTo>
                <a:lnTo>
                  <a:pt x="311" y="42"/>
                </a:lnTo>
                <a:lnTo>
                  <a:pt x="316" y="51"/>
                </a:lnTo>
                <a:lnTo>
                  <a:pt x="319" y="58"/>
                </a:lnTo>
                <a:lnTo>
                  <a:pt x="321" y="68"/>
                </a:lnTo>
                <a:lnTo>
                  <a:pt x="323" y="78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8" name="Freeform 93"/>
          <p:cNvSpPr/>
          <p:nvPr/>
        </p:nvSpPr>
        <p:spPr>
          <a:xfrm>
            <a:off x="1581120" y="3416400"/>
            <a:ext cx="411120" cy="98280"/>
          </a:xfrm>
          <a:custGeom>
            <a:avLst/>
            <a:gdLst>
              <a:gd name="GluePoint1X" fmla="*/ 2147483646 w 259"/>
              <a:gd name="GluePoint1Y" fmla="*/ 2147483646 h 62"/>
              <a:gd name="GluePoint2X" fmla="*/ 2147483646 w 259"/>
              <a:gd name="GluePoint2Y" fmla="*/ 2147483646 h 62"/>
              <a:gd name="GluePoint3X" fmla="*/ 2147483646 w 259"/>
              <a:gd name="GluePoint3Y" fmla="*/ 2147483646 h 62"/>
              <a:gd name="GluePoint4X" fmla="*/ 2147483646 w 259"/>
              <a:gd name="GluePoint4Y" fmla="*/ 2147483646 h 62"/>
              <a:gd name="GluePoint5X" fmla="*/ 2147483646 w 259"/>
              <a:gd name="GluePoint5Y" fmla="*/ 2147483646 h 62"/>
              <a:gd name="GluePoint6X" fmla="*/ 2147483646 w 259"/>
              <a:gd name="GluePoint6Y" fmla="*/ 2147483646 h 62"/>
              <a:gd name="GluePoint7X" fmla="*/ 2147483646 w 259"/>
              <a:gd name="GluePoint7Y" fmla="*/ 2147483646 h 62"/>
              <a:gd name="GluePoint8X" fmla="*/ 2147483646 w 259"/>
              <a:gd name="GluePoint8Y" fmla="*/ 0 h 62"/>
              <a:gd name="GluePoint9X" fmla="*/ 2147483646 w 259"/>
              <a:gd name="GluePoint9Y" fmla="*/ 0 h 62"/>
              <a:gd name="GluePoint10X" fmla="*/ 2147483646 w 259"/>
              <a:gd name="GluePoint10Y" fmla="*/ 2147483646 h 62"/>
              <a:gd name="GluePoint11X" fmla="*/ 2147483646 w 259"/>
              <a:gd name="GluePoint11Y" fmla="*/ 2147483646 h 62"/>
              <a:gd name="GluePoint12X" fmla="*/ 2147483646 w 259"/>
              <a:gd name="GluePoint12Y" fmla="*/ 2147483646 h 62"/>
              <a:gd name="GluePoint13X" fmla="*/ 2147483646 w 259"/>
              <a:gd name="GluePoint13Y" fmla="*/ 2147483646 h 62"/>
              <a:gd name="GluePoint14X" fmla="*/ 2147483646 w 259"/>
              <a:gd name="GluePoint14Y" fmla="*/ 2147483646 h 62"/>
              <a:gd name="GluePoint15X" fmla="*/ 2147483646 w 259"/>
              <a:gd name="GluePoint15Y" fmla="*/ 2147483646 h 62"/>
              <a:gd name="GluePoint16X" fmla="*/ 2147483646 w 259"/>
              <a:gd name="GluePoint16Y" fmla="*/ 2147483646 h 62"/>
              <a:gd name="GluePoint17X" fmla="*/ 0 w 259"/>
              <a:gd name="GluePoint17Y" fmla="*/ 2147483646 h 6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</a:cxnLst>
            <a:rect l="l" t="t" r="r" b="b"/>
            <a:pathLst>
              <a:path w="259" h="62">
                <a:moveTo>
                  <a:pt x="258" y="56"/>
                </a:moveTo>
                <a:lnTo>
                  <a:pt x="251" y="42"/>
                </a:lnTo>
                <a:lnTo>
                  <a:pt x="239" y="29"/>
                </a:lnTo>
                <a:lnTo>
                  <a:pt x="223" y="17"/>
                </a:lnTo>
                <a:lnTo>
                  <a:pt x="211" y="10"/>
                </a:lnTo>
                <a:lnTo>
                  <a:pt x="195" y="5"/>
                </a:lnTo>
                <a:lnTo>
                  <a:pt x="175" y="2"/>
                </a:lnTo>
                <a:lnTo>
                  <a:pt x="156" y="0"/>
                </a:lnTo>
                <a:lnTo>
                  <a:pt x="141" y="0"/>
                </a:lnTo>
                <a:lnTo>
                  <a:pt x="127" y="1"/>
                </a:lnTo>
                <a:lnTo>
                  <a:pt x="113" y="3"/>
                </a:lnTo>
                <a:lnTo>
                  <a:pt x="99" y="7"/>
                </a:lnTo>
                <a:lnTo>
                  <a:pt x="84" y="11"/>
                </a:lnTo>
                <a:lnTo>
                  <a:pt x="69" y="18"/>
                </a:lnTo>
                <a:lnTo>
                  <a:pt x="46" y="31"/>
                </a:lnTo>
                <a:lnTo>
                  <a:pt x="23" y="46"/>
                </a:lnTo>
                <a:lnTo>
                  <a:pt x="0" y="61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199" name="Freeform 94"/>
          <p:cNvSpPr/>
          <p:nvPr/>
        </p:nvSpPr>
        <p:spPr>
          <a:xfrm>
            <a:off x="1063800" y="4267080"/>
            <a:ext cx="41040" cy="200160"/>
          </a:xfrm>
          <a:custGeom>
            <a:avLst/>
            <a:gdLst>
              <a:gd name="GluePoint1X" fmla="*/ 2147483646 w 26"/>
              <a:gd name="GluePoint1Y" fmla="*/ 2147483646 h 126"/>
              <a:gd name="GluePoint2X" fmla="*/ 2147483646 w 26"/>
              <a:gd name="GluePoint2Y" fmla="*/ 2147483646 h 126"/>
              <a:gd name="GluePoint3X" fmla="*/ 2147483646 w 26"/>
              <a:gd name="GluePoint3Y" fmla="*/ 2147483646 h 126"/>
              <a:gd name="GluePoint4X" fmla="*/ 2147483646 w 26"/>
              <a:gd name="GluePoint4Y" fmla="*/ 2147483646 h 126"/>
              <a:gd name="GluePoint5X" fmla="*/ 2147483646 w 26"/>
              <a:gd name="GluePoint5Y" fmla="*/ 2147483646 h 126"/>
              <a:gd name="GluePoint6X" fmla="*/ 2147483646 w 26"/>
              <a:gd name="GluePoint6Y" fmla="*/ 2147483646 h 126"/>
              <a:gd name="GluePoint7X" fmla="*/ 2147483646 w 26"/>
              <a:gd name="GluePoint7Y" fmla="*/ 2147483646 h 126"/>
              <a:gd name="GluePoint8X" fmla="*/ 2147483646 w 26"/>
              <a:gd name="GluePoint8Y" fmla="*/ 2147483646 h 126"/>
              <a:gd name="GluePoint9X" fmla="*/ 2147483646 w 26"/>
              <a:gd name="GluePoint9Y" fmla="*/ 2147483646 h 126"/>
              <a:gd name="GluePoint10X" fmla="*/ 2147483646 w 26"/>
              <a:gd name="GluePoint10Y" fmla="*/ 2147483646 h 126"/>
              <a:gd name="GluePoint11X" fmla="*/ 2147483646 w 26"/>
              <a:gd name="GluePoint11Y" fmla="*/ 0 h 126"/>
              <a:gd name="GluePoint12X" fmla="*/ 2147483646 w 26"/>
              <a:gd name="GluePoint12Y" fmla="*/ 0 h 126"/>
              <a:gd name="GluePoint13X" fmla="*/ 2147483646 w 26"/>
              <a:gd name="GluePoint13Y" fmla="*/ 0 h 126"/>
              <a:gd name="GluePoint14X" fmla="*/ 2147483646 w 26"/>
              <a:gd name="GluePoint14Y" fmla="*/ 2147483646 h 126"/>
              <a:gd name="GluePoint15X" fmla="*/ 2147483646 w 26"/>
              <a:gd name="GluePoint15Y" fmla="*/ 2147483646 h 126"/>
              <a:gd name="GluePoint16X" fmla="*/ 0 w 26"/>
              <a:gd name="GluePoint16Y" fmla="*/ 2147483646 h 12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</a:cxnLst>
            <a:rect l="l" t="t" r="r" b="b"/>
            <a:pathLst>
              <a:path w="26" h="126">
                <a:moveTo>
                  <a:pt x="20" y="125"/>
                </a:moveTo>
                <a:lnTo>
                  <a:pt x="23" y="95"/>
                </a:lnTo>
                <a:lnTo>
                  <a:pt x="25" y="67"/>
                </a:lnTo>
                <a:lnTo>
                  <a:pt x="25" y="45"/>
                </a:lnTo>
                <a:lnTo>
                  <a:pt x="23" y="28"/>
                </a:lnTo>
                <a:lnTo>
                  <a:pt x="22" y="19"/>
                </a:lnTo>
                <a:lnTo>
                  <a:pt x="20" y="12"/>
                </a:lnTo>
                <a:lnTo>
                  <a:pt x="17" y="6"/>
                </a:lnTo>
                <a:lnTo>
                  <a:pt x="15" y="3"/>
                </a:lnTo>
                <a:lnTo>
                  <a:pt x="14" y="1"/>
                </a:lnTo>
                <a:lnTo>
                  <a:pt x="11" y="0"/>
                </a:lnTo>
                <a:lnTo>
                  <a:pt x="8" y="0"/>
                </a:lnTo>
                <a:lnTo>
                  <a:pt x="5" y="0"/>
                </a:lnTo>
                <a:lnTo>
                  <a:pt x="3" y="2"/>
                </a:lnTo>
                <a:lnTo>
                  <a:pt x="2" y="5"/>
                </a:lnTo>
                <a:lnTo>
                  <a:pt x="0" y="9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0" name="Freeform 95"/>
          <p:cNvSpPr/>
          <p:nvPr/>
        </p:nvSpPr>
        <p:spPr>
          <a:xfrm>
            <a:off x="1474920" y="3346560"/>
            <a:ext cx="134640" cy="236520"/>
          </a:xfrm>
          <a:custGeom>
            <a:avLst/>
            <a:gdLst>
              <a:gd name="GluePoint1X" fmla="*/ 0 w 85"/>
              <a:gd name="GluePoint1Y" fmla="*/ 2147483646 h 149"/>
              <a:gd name="GluePoint2X" fmla="*/ 2147483646 w 85"/>
              <a:gd name="GluePoint2Y" fmla="*/ 2147483646 h 149"/>
              <a:gd name="GluePoint3X" fmla="*/ 2147483646 w 85"/>
              <a:gd name="GluePoint3Y" fmla="*/ 2147483646 h 149"/>
              <a:gd name="GluePoint4X" fmla="*/ 2147483646 w 85"/>
              <a:gd name="GluePoint4Y" fmla="*/ 2147483646 h 149"/>
              <a:gd name="GluePoint5X" fmla="*/ 2147483646 w 85"/>
              <a:gd name="GluePoint5Y" fmla="*/ 2147483646 h 149"/>
              <a:gd name="GluePoint6X" fmla="*/ 2147483646 w 85"/>
              <a:gd name="GluePoint6Y" fmla="*/ 2147483646 h 149"/>
              <a:gd name="GluePoint7X" fmla="*/ 2147483646 w 85"/>
              <a:gd name="GluePoint7Y" fmla="*/ 2147483646 h 149"/>
              <a:gd name="GluePoint8X" fmla="*/ 2147483646 w 85"/>
              <a:gd name="GluePoint8Y" fmla="*/ 2147483646 h 149"/>
              <a:gd name="GluePoint9X" fmla="*/ 2147483646 w 85"/>
              <a:gd name="GluePoint9Y" fmla="*/ 2147483646 h 149"/>
              <a:gd name="GluePoint10X" fmla="*/ 2147483646 w 85"/>
              <a:gd name="GluePoint10Y" fmla="*/ 0 h 14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</a:cxnLst>
            <a:rect l="l" t="t" r="r" b="b"/>
            <a:pathLst>
              <a:path w="85" h="149">
                <a:moveTo>
                  <a:pt x="0" y="148"/>
                </a:moveTo>
                <a:lnTo>
                  <a:pt x="43" y="88"/>
                </a:lnTo>
                <a:lnTo>
                  <a:pt x="61" y="62"/>
                </a:lnTo>
                <a:lnTo>
                  <a:pt x="74" y="40"/>
                </a:lnTo>
                <a:lnTo>
                  <a:pt x="82" y="25"/>
                </a:lnTo>
                <a:lnTo>
                  <a:pt x="84" y="17"/>
                </a:lnTo>
                <a:lnTo>
                  <a:pt x="84" y="10"/>
                </a:lnTo>
                <a:lnTo>
                  <a:pt x="83" y="5"/>
                </a:lnTo>
                <a:lnTo>
                  <a:pt x="81" y="2"/>
                </a:lnTo>
                <a:lnTo>
                  <a:pt x="76" y="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1" name="Freeform 96"/>
          <p:cNvSpPr/>
          <p:nvPr/>
        </p:nvSpPr>
        <p:spPr>
          <a:xfrm>
            <a:off x="1224000" y="3784680"/>
            <a:ext cx="57240" cy="260280"/>
          </a:xfrm>
          <a:custGeom>
            <a:avLst/>
            <a:gdLst>
              <a:gd name="GluePoint1X" fmla="*/ 0 w 36"/>
              <a:gd name="GluePoint1Y" fmla="*/ 2147483646 h 164"/>
              <a:gd name="GluePoint2X" fmla="*/ 2147483646 w 36"/>
              <a:gd name="GluePoint2Y" fmla="*/ 2147483646 h 164"/>
              <a:gd name="GluePoint3X" fmla="*/ 2147483646 w 36"/>
              <a:gd name="GluePoint3Y" fmla="*/ 2147483646 h 164"/>
              <a:gd name="GluePoint4X" fmla="*/ 2147483646 w 36"/>
              <a:gd name="GluePoint4Y" fmla="*/ 2147483646 h 164"/>
              <a:gd name="GluePoint5X" fmla="*/ 2147483646 w 36"/>
              <a:gd name="GluePoint5Y" fmla="*/ 2147483646 h 164"/>
              <a:gd name="GluePoint6X" fmla="*/ 2147483646 w 36"/>
              <a:gd name="GluePoint6Y" fmla="*/ 2147483646 h 164"/>
              <a:gd name="GluePoint7X" fmla="*/ 2147483646 w 36"/>
              <a:gd name="GluePoint7Y" fmla="*/ 2147483646 h 164"/>
              <a:gd name="GluePoint8X" fmla="*/ 2147483646 w 36"/>
              <a:gd name="GluePoint8Y" fmla="*/ 2147483646 h 164"/>
              <a:gd name="GluePoint9X" fmla="*/ 2147483646 w 36"/>
              <a:gd name="GluePoint9Y" fmla="*/ 2147483646 h 164"/>
              <a:gd name="GluePoint10X" fmla="*/ 2147483646 w 36"/>
              <a:gd name="GluePoint10Y" fmla="*/ 0 h 164"/>
              <a:gd name="GluePoint11X" fmla="*/ 2147483646 w 36"/>
              <a:gd name="GluePoint11Y" fmla="*/ 0 h 164"/>
              <a:gd name="GluePoint12X" fmla="*/ 2147483646 w 36"/>
              <a:gd name="GluePoint12Y" fmla="*/ 2147483646 h 164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</a:cxnLst>
            <a:rect l="l" t="t" r="r" b="b"/>
            <a:pathLst>
              <a:path w="36" h="164">
                <a:moveTo>
                  <a:pt x="0" y="163"/>
                </a:moveTo>
                <a:lnTo>
                  <a:pt x="25" y="88"/>
                </a:lnTo>
                <a:lnTo>
                  <a:pt x="30" y="72"/>
                </a:lnTo>
                <a:lnTo>
                  <a:pt x="33" y="54"/>
                </a:lnTo>
                <a:lnTo>
                  <a:pt x="35" y="36"/>
                </a:lnTo>
                <a:lnTo>
                  <a:pt x="34" y="21"/>
                </a:lnTo>
                <a:lnTo>
                  <a:pt x="33" y="13"/>
                </a:lnTo>
                <a:lnTo>
                  <a:pt x="29" y="4"/>
                </a:lnTo>
                <a:lnTo>
                  <a:pt x="24" y="1"/>
                </a:lnTo>
                <a:lnTo>
                  <a:pt x="20" y="0"/>
                </a:lnTo>
                <a:lnTo>
                  <a:pt x="14" y="0"/>
                </a:lnTo>
                <a:lnTo>
                  <a:pt x="8" y="4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2" name="Freeform 97"/>
          <p:cNvSpPr/>
          <p:nvPr/>
        </p:nvSpPr>
        <p:spPr>
          <a:xfrm>
            <a:off x="1252440" y="3736800"/>
            <a:ext cx="41400" cy="239760"/>
          </a:xfrm>
          <a:custGeom>
            <a:avLst/>
            <a:gdLst>
              <a:gd name="GluePoint1X" fmla="*/ 2147483646 w 26"/>
              <a:gd name="GluePoint1Y" fmla="*/ 2147483646 h 151"/>
              <a:gd name="GluePoint2X" fmla="*/ 2147483646 w 26"/>
              <a:gd name="GluePoint2Y" fmla="*/ 2147483646 h 151"/>
              <a:gd name="GluePoint3X" fmla="*/ 2147483646 w 26"/>
              <a:gd name="GluePoint3Y" fmla="*/ 0 h 151"/>
              <a:gd name="GluePoint4X" fmla="*/ 2147483646 w 26"/>
              <a:gd name="GluePoint4Y" fmla="*/ 0 h 151"/>
              <a:gd name="GluePoint5X" fmla="*/ 2147483646 w 26"/>
              <a:gd name="GluePoint5Y" fmla="*/ 2147483646 h 151"/>
              <a:gd name="GluePoint6X" fmla="*/ 2147483646 w 26"/>
              <a:gd name="GluePoint6Y" fmla="*/ 2147483646 h 151"/>
              <a:gd name="GluePoint7X" fmla="*/ 2147483646 w 26"/>
              <a:gd name="GluePoint7Y" fmla="*/ 2147483646 h 151"/>
              <a:gd name="GluePoint8X" fmla="*/ 2147483646 w 26"/>
              <a:gd name="GluePoint8Y" fmla="*/ 2147483646 h 151"/>
              <a:gd name="GluePoint9X" fmla="*/ 2147483646 w 26"/>
              <a:gd name="GluePoint9Y" fmla="*/ 2147483646 h 151"/>
              <a:gd name="GluePoint10X" fmla="*/ 2147483646 w 26"/>
              <a:gd name="GluePoint10Y" fmla="*/ 2147483646 h 151"/>
              <a:gd name="GluePoint11X" fmla="*/ 2147483646 w 26"/>
              <a:gd name="GluePoint11Y" fmla="*/ 2147483646 h 151"/>
              <a:gd name="GluePoint12X" fmla="*/ 2147483646 w 26"/>
              <a:gd name="GluePoint12Y" fmla="*/ 2147483646 h 151"/>
              <a:gd name="GluePoint13X" fmla="*/ 2147483646 w 26"/>
              <a:gd name="GluePoint13Y" fmla="*/ 2147483646 h 151"/>
              <a:gd name="GluePoint14X" fmla="*/ 2147483646 w 26"/>
              <a:gd name="GluePoint14Y" fmla="*/ 2147483646 h 151"/>
              <a:gd name="GluePoint15X" fmla="*/ 2147483646 w 26"/>
              <a:gd name="GluePoint15Y" fmla="*/ 2147483646 h 151"/>
              <a:gd name="GluePoint16X" fmla="*/ 2147483646 w 26"/>
              <a:gd name="GluePoint16Y" fmla="*/ 2147483646 h 151"/>
              <a:gd name="GluePoint17X" fmla="*/ 0 w 26"/>
              <a:gd name="GluePoint17Y" fmla="*/ 2147483646 h 151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</a:cxnLst>
            <a:rect l="l" t="t" r="r" b="b"/>
            <a:pathLst>
              <a:path w="26" h="151">
                <a:moveTo>
                  <a:pt x="1" y="4"/>
                </a:moveTo>
                <a:lnTo>
                  <a:pt x="3" y="2"/>
                </a:lnTo>
                <a:lnTo>
                  <a:pt x="6" y="0"/>
                </a:lnTo>
                <a:lnTo>
                  <a:pt x="9" y="0"/>
                </a:lnTo>
                <a:lnTo>
                  <a:pt x="12" y="2"/>
                </a:lnTo>
                <a:lnTo>
                  <a:pt x="15" y="3"/>
                </a:lnTo>
                <a:lnTo>
                  <a:pt x="17" y="7"/>
                </a:lnTo>
                <a:lnTo>
                  <a:pt x="21" y="14"/>
                </a:lnTo>
                <a:lnTo>
                  <a:pt x="23" y="21"/>
                </a:lnTo>
                <a:lnTo>
                  <a:pt x="25" y="29"/>
                </a:lnTo>
                <a:lnTo>
                  <a:pt x="25" y="39"/>
                </a:lnTo>
                <a:lnTo>
                  <a:pt x="25" y="54"/>
                </a:lnTo>
                <a:lnTo>
                  <a:pt x="23" y="73"/>
                </a:lnTo>
                <a:lnTo>
                  <a:pt x="20" y="86"/>
                </a:lnTo>
                <a:lnTo>
                  <a:pt x="16" y="103"/>
                </a:lnTo>
                <a:lnTo>
                  <a:pt x="10" y="121"/>
                </a:lnTo>
                <a:lnTo>
                  <a:pt x="0" y="150"/>
                </a:lnTo>
              </a:path>
            </a:pathLst>
          </a:custGeom>
          <a:noFill/>
          <a:ln w="1260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3" name="Freeform 98"/>
          <p:cNvSpPr/>
          <p:nvPr/>
        </p:nvSpPr>
        <p:spPr>
          <a:xfrm>
            <a:off x="2916360" y="4294080"/>
            <a:ext cx="172800" cy="108000"/>
          </a:xfrm>
          <a:custGeom>
            <a:avLst/>
            <a:gdLst>
              <a:gd name="GluePoint1X" fmla="*/ 0 w 109"/>
              <a:gd name="GluePoint1Y" fmla="*/ 2147483646 h 68"/>
              <a:gd name="GluePoint2X" fmla="*/ 2147483646 w 109"/>
              <a:gd name="GluePoint2Y" fmla="*/ 2147483646 h 68"/>
              <a:gd name="GluePoint3X" fmla="*/ 2147483646 w 109"/>
              <a:gd name="GluePoint3Y" fmla="*/ 2147483646 h 68"/>
              <a:gd name="GluePoint4X" fmla="*/ 2147483646 w 109"/>
              <a:gd name="GluePoint4Y" fmla="*/ 2147483646 h 68"/>
              <a:gd name="GluePoint5X" fmla="*/ 2147483646 w 109"/>
              <a:gd name="GluePoint5Y" fmla="*/ 2147483646 h 68"/>
              <a:gd name="GluePoint6X" fmla="*/ 2147483646 w 109"/>
              <a:gd name="GluePoint6Y" fmla="*/ 2147483646 h 68"/>
              <a:gd name="GluePoint7X" fmla="*/ 2147483646 w 109"/>
              <a:gd name="GluePoint7Y" fmla="*/ 0 h 68"/>
              <a:gd name="GluePoint8X" fmla="*/ 2147483646 w 109"/>
              <a:gd name="GluePoint8Y" fmla="*/ 0 h 68"/>
              <a:gd name="GluePoint9X" fmla="*/ 2147483646 w 109"/>
              <a:gd name="GluePoint9Y" fmla="*/ 2147483646 h 68"/>
              <a:gd name="GluePoint10X" fmla="*/ 2147483646 w 109"/>
              <a:gd name="GluePoint10Y" fmla="*/ 2147483646 h 68"/>
              <a:gd name="GluePoint11X" fmla="*/ 2147483646 w 109"/>
              <a:gd name="GluePoint11Y" fmla="*/ 2147483646 h 68"/>
              <a:gd name="GluePoint12X" fmla="*/ 2147483646 w 109"/>
              <a:gd name="GluePoint12Y" fmla="*/ 2147483646 h 68"/>
              <a:gd name="GluePoint13X" fmla="*/ 2147483646 w 109"/>
              <a:gd name="GluePoint13Y" fmla="*/ 2147483646 h 68"/>
              <a:gd name="GluePoint14X" fmla="*/ 2147483646 w 109"/>
              <a:gd name="GluePoint14Y" fmla="*/ 2147483646 h 68"/>
              <a:gd name="GluePoint15X" fmla="*/ 2147483646 w 109"/>
              <a:gd name="GluePoint15Y" fmla="*/ 2147483646 h 68"/>
              <a:gd name="GluePoint16X" fmla="*/ 2147483646 w 109"/>
              <a:gd name="GluePoint16Y" fmla="*/ 2147483646 h 68"/>
              <a:gd name="GluePoint17X" fmla="*/ 2147483646 w 109"/>
              <a:gd name="GluePoint17Y" fmla="*/ 2147483646 h 68"/>
              <a:gd name="GluePoint18X" fmla="*/ 0 w 109"/>
              <a:gd name="GluePoint18Y" fmla="*/ 2147483646 h 6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</a:cxnLst>
            <a:rect l="l" t="t" r="r" b="b"/>
            <a:pathLst>
              <a:path w="109" h="68">
                <a:moveTo>
                  <a:pt x="0" y="40"/>
                </a:moveTo>
                <a:lnTo>
                  <a:pt x="23" y="32"/>
                </a:lnTo>
                <a:lnTo>
                  <a:pt x="41" y="22"/>
                </a:lnTo>
                <a:lnTo>
                  <a:pt x="54" y="13"/>
                </a:lnTo>
                <a:lnTo>
                  <a:pt x="66" y="5"/>
                </a:lnTo>
                <a:lnTo>
                  <a:pt x="77" y="1"/>
                </a:lnTo>
                <a:lnTo>
                  <a:pt x="83" y="0"/>
                </a:lnTo>
                <a:lnTo>
                  <a:pt x="99" y="0"/>
                </a:lnTo>
                <a:lnTo>
                  <a:pt x="104" y="5"/>
                </a:lnTo>
                <a:lnTo>
                  <a:pt x="108" y="13"/>
                </a:lnTo>
                <a:lnTo>
                  <a:pt x="106" y="24"/>
                </a:lnTo>
                <a:lnTo>
                  <a:pt x="100" y="32"/>
                </a:lnTo>
                <a:lnTo>
                  <a:pt x="91" y="40"/>
                </a:lnTo>
                <a:lnTo>
                  <a:pt x="79" y="43"/>
                </a:lnTo>
                <a:lnTo>
                  <a:pt x="59" y="49"/>
                </a:lnTo>
                <a:lnTo>
                  <a:pt x="44" y="53"/>
                </a:lnTo>
                <a:lnTo>
                  <a:pt x="11" y="67"/>
                </a:lnTo>
                <a:lnTo>
                  <a:pt x="0" y="40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4" name="Freeform 99"/>
          <p:cNvSpPr/>
          <p:nvPr/>
        </p:nvSpPr>
        <p:spPr>
          <a:xfrm>
            <a:off x="2944800" y="4303800"/>
            <a:ext cx="135000" cy="58680"/>
          </a:xfrm>
          <a:custGeom>
            <a:avLst/>
            <a:gdLst>
              <a:gd name="GluePoint1X" fmla="*/ 2147483646 w 85"/>
              <a:gd name="GluePoint1Y" fmla="*/ 2147483646 h 37"/>
              <a:gd name="GluePoint2X" fmla="*/ 2147483646 w 85"/>
              <a:gd name="GluePoint2Y" fmla="*/ 2147483646 h 37"/>
              <a:gd name="GluePoint3X" fmla="*/ 2147483646 w 85"/>
              <a:gd name="GluePoint3Y" fmla="*/ 2147483646 h 37"/>
              <a:gd name="GluePoint4X" fmla="*/ 2147483646 w 85"/>
              <a:gd name="GluePoint4Y" fmla="*/ 2147483646 h 37"/>
              <a:gd name="GluePoint5X" fmla="*/ 2147483646 w 85"/>
              <a:gd name="GluePoint5Y" fmla="*/ 2147483646 h 37"/>
              <a:gd name="GluePoint6X" fmla="*/ 2147483646 w 85"/>
              <a:gd name="GluePoint6Y" fmla="*/ 2147483646 h 37"/>
              <a:gd name="GluePoint7X" fmla="*/ 2147483646 w 85"/>
              <a:gd name="GluePoint7Y" fmla="*/ 0 h 37"/>
              <a:gd name="GluePoint8X" fmla="*/ 2147483646 w 85"/>
              <a:gd name="GluePoint8Y" fmla="*/ 2147483646 h 37"/>
              <a:gd name="GluePoint9X" fmla="*/ 2147483646 w 85"/>
              <a:gd name="GluePoint9Y" fmla="*/ 2147483646 h 37"/>
              <a:gd name="GluePoint10X" fmla="*/ 2147483646 w 85"/>
              <a:gd name="GluePoint10Y" fmla="*/ 2147483646 h 37"/>
              <a:gd name="GluePoint11X" fmla="*/ 2147483646 w 85"/>
              <a:gd name="GluePoint11Y" fmla="*/ 2147483646 h 37"/>
              <a:gd name="GluePoint12X" fmla="*/ 2147483646 w 85"/>
              <a:gd name="GluePoint12Y" fmla="*/ 2147483646 h 37"/>
              <a:gd name="GluePoint13X" fmla="*/ 2147483646 w 85"/>
              <a:gd name="GluePoint13Y" fmla="*/ 2147483646 h 37"/>
              <a:gd name="GluePoint14X" fmla="*/ 2147483646 w 85"/>
              <a:gd name="GluePoint14Y" fmla="*/ 2147483646 h 37"/>
              <a:gd name="GluePoint15X" fmla="*/ 2147483646 w 85"/>
              <a:gd name="GluePoint15Y" fmla="*/ 2147483646 h 37"/>
              <a:gd name="GluePoint16X" fmla="*/ 2147483646 w 85"/>
              <a:gd name="GluePoint16Y" fmla="*/ 2147483646 h 37"/>
              <a:gd name="GluePoint17X" fmla="*/ 2147483646 w 85"/>
              <a:gd name="GluePoint17Y" fmla="*/ 2147483646 h 37"/>
              <a:gd name="GluePoint18X" fmla="*/ 2147483646 w 85"/>
              <a:gd name="GluePoint18Y" fmla="*/ 2147483646 h 37"/>
              <a:gd name="GluePoint19X" fmla="*/ 2147483646 w 85"/>
              <a:gd name="GluePoint19Y" fmla="*/ 2147483646 h 37"/>
              <a:gd name="GluePoint20X" fmla="*/ 0 w 85"/>
              <a:gd name="GluePoint20Y" fmla="*/ 2147483646 h 37"/>
              <a:gd name="GluePoint21X" fmla="*/ 2147483646 w 85"/>
              <a:gd name="GluePoint21Y" fmla="*/ 2147483646 h 3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</a:cxnLst>
            <a:rect l="l" t="t" r="r" b="b"/>
            <a:pathLst>
              <a:path w="85" h="37">
                <a:moveTo>
                  <a:pt x="9" y="30"/>
                </a:moveTo>
                <a:lnTo>
                  <a:pt x="23" y="24"/>
                </a:lnTo>
                <a:lnTo>
                  <a:pt x="39" y="14"/>
                </a:lnTo>
                <a:lnTo>
                  <a:pt x="53" y="4"/>
                </a:lnTo>
                <a:lnTo>
                  <a:pt x="61" y="2"/>
                </a:lnTo>
                <a:lnTo>
                  <a:pt x="66" y="1"/>
                </a:lnTo>
                <a:lnTo>
                  <a:pt x="73" y="0"/>
                </a:lnTo>
                <a:lnTo>
                  <a:pt x="80" y="1"/>
                </a:lnTo>
                <a:lnTo>
                  <a:pt x="83" y="2"/>
                </a:lnTo>
                <a:lnTo>
                  <a:pt x="84" y="4"/>
                </a:lnTo>
                <a:lnTo>
                  <a:pt x="84" y="5"/>
                </a:lnTo>
                <a:lnTo>
                  <a:pt x="82" y="6"/>
                </a:lnTo>
                <a:lnTo>
                  <a:pt x="71" y="7"/>
                </a:lnTo>
                <a:lnTo>
                  <a:pt x="58" y="8"/>
                </a:lnTo>
                <a:lnTo>
                  <a:pt x="42" y="16"/>
                </a:lnTo>
                <a:lnTo>
                  <a:pt x="23" y="27"/>
                </a:lnTo>
                <a:lnTo>
                  <a:pt x="15" y="32"/>
                </a:lnTo>
                <a:lnTo>
                  <a:pt x="9" y="35"/>
                </a:lnTo>
                <a:lnTo>
                  <a:pt x="6" y="36"/>
                </a:lnTo>
                <a:lnTo>
                  <a:pt x="0" y="34"/>
                </a:lnTo>
                <a:lnTo>
                  <a:pt x="9" y="30"/>
                </a:lnTo>
              </a:path>
            </a:pathLst>
          </a:custGeom>
          <a:solidFill>
            <a:srgbClr val="FFF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1880" rIns="9000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5" name="Freeform 100"/>
          <p:cNvSpPr/>
          <p:nvPr/>
        </p:nvSpPr>
        <p:spPr>
          <a:xfrm>
            <a:off x="3105000" y="5052960"/>
            <a:ext cx="168480" cy="114480"/>
          </a:xfrm>
          <a:custGeom>
            <a:avLst/>
            <a:gdLst>
              <a:gd name="GluePoint1X" fmla="*/ 0 w 106"/>
              <a:gd name="GluePoint1Y" fmla="*/ 2147483646 h 72"/>
              <a:gd name="GluePoint2X" fmla="*/ 2147483646 w 106"/>
              <a:gd name="GluePoint2Y" fmla="*/ 2147483646 h 72"/>
              <a:gd name="GluePoint3X" fmla="*/ 2147483646 w 106"/>
              <a:gd name="GluePoint3Y" fmla="*/ 2147483646 h 72"/>
              <a:gd name="GluePoint4X" fmla="*/ 2147483646 w 106"/>
              <a:gd name="GluePoint4Y" fmla="*/ 2147483646 h 72"/>
              <a:gd name="GluePoint5X" fmla="*/ 2147483646 w 106"/>
              <a:gd name="GluePoint5Y" fmla="*/ 2147483646 h 72"/>
              <a:gd name="GluePoint6X" fmla="*/ 2147483646 w 106"/>
              <a:gd name="GluePoint6Y" fmla="*/ 2147483646 h 72"/>
              <a:gd name="GluePoint7X" fmla="*/ 2147483646 w 106"/>
              <a:gd name="GluePoint7Y" fmla="*/ 2147483646 h 72"/>
              <a:gd name="GluePoint8X" fmla="*/ 2147483646 w 106"/>
              <a:gd name="GluePoint8Y" fmla="*/ 0 h 72"/>
              <a:gd name="GluePoint9X" fmla="*/ 2147483646 w 106"/>
              <a:gd name="GluePoint9Y" fmla="*/ 2147483646 h 72"/>
              <a:gd name="GluePoint10X" fmla="*/ 2147483646 w 106"/>
              <a:gd name="GluePoint10Y" fmla="*/ 2147483646 h 72"/>
              <a:gd name="GluePoint11X" fmla="*/ 2147483646 w 106"/>
              <a:gd name="GluePoint11Y" fmla="*/ 2147483646 h 72"/>
              <a:gd name="GluePoint12X" fmla="*/ 2147483646 w 106"/>
              <a:gd name="GluePoint12Y" fmla="*/ 2147483646 h 72"/>
              <a:gd name="GluePoint13X" fmla="*/ 2147483646 w 106"/>
              <a:gd name="GluePoint13Y" fmla="*/ 2147483646 h 72"/>
              <a:gd name="GluePoint14X" fmla="*/ 2147483646 w 106"/>
              <a:gd name="GluePoint14Y" fmla="*/ 2147483646 h 72"/>
              <a:gd name="GluePoint15X" fmla="*/ 2147483646 w 106"/>
              <a:gd name="GluePoint15Y" fmla="*/ 2147483646 h 72"/>
              <a:gd name="GluePoint16X" fmla="*/ 2147483646 w 106"/>
              <a:gd name="GluePoint16Y" fmla="*/ 2147483646 h 72"/>
              <a:gd name="GluePoint17X" fmla="*/ 2147483646 w 106"/>
              <a:gd name="GluePoint17Y" fmla="*/ 2147483646 h 72"/>
              <a:gd name="GluePoint18X" fmla="*/ 0 w 106"/>
              <a:gd name="GluePoint18Y" fmla="*/ 2147483646 h 72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</a:cxnLst>
            <a:rect l="l" t="t" r="r" b="b"/>
            <a:pathLst>
              <a:path w="106" h="72">
                <a:moveTo>
                  <a:pt x="0" y="44"/>
                </a:moveTo>
                <a:lnTo>
                  <a:pt x="23" y="35"/>
                </a:lnTo>
                <a:lnTo>
                  <a:pt x="41" y="25"/>
                </a:lnTo>
                <a:lnTo>
                  <a:pt x="53" y="15"/>
                </a:lnTo>
                <a:lnTo>
                  <a:pt x="64" y="7"/>
                </a:lnTo>
                <a:lnTo>
                  <a:pt x="74" y="2"/>
                </a:lnTo>
                <a:lnTo>
                  <a:pt x="80" y="1"/>
                </a:lnTo>
                <a:lnTo>
                  <a:pt x="96" y="0"/>
                </a:lnTo>
                <a:lnTo>
                  <a:pt x="101" y="4"/>
                </a:lnTo>
                <a:lnTo>
                  <a:pt x="105" y="13"/>
                </a:lnTo>
                <a:lnTo>
                  <a:pt x="104" y="23"/>
                </a:lnTo>
                <a:lnTo>
                  <a:pt x="98" y="32"/>
                </a:lnTo>
                <a:lnTo>
                  <a:pt x="89" y="40"/>
                </a:lnTo>
                <a:lnTo>
                  <a:pt x="78" y="45"/>
                </a:lnTo>
                <a:lnTo>
                  <a:pt x="59" y="50"/>
                </a:lnTo>
                <a:lnTo>
                  <a:pt x="44" y="55"/>
                </a:lnTo>
                <a:lnTo>
                  <a:pt x="12" y="71"/>
                </a:lnTo>
                <a:lnTo>
                  <a:pt x="0" y="44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6" name="Freeform 101"/>
          <p:cNvSpPr/>
          <p:nvPr/>
        </p:nvSpPr>
        <p:spPr>
          <a:xfrm>
            <a:off x="3127320" y="5068800"/>
            <a:ext cx="130320" cy="63720"/>
          </a:xfrm>
          <a:custGeom>
            <a:avLst/>
            <a:gdLst>
              <a:gd name="GluePoint1X" fmla="*/ 2147483646 w 82"/>
              <a:gd name="GluePoint1Y" fmla="*/ 2147483646 h 40"/>
              <a:gd name="GluePoint2X" fmla="*/ 2147483646 w 82"/>
              <a:gd name="GluePoint2Y" fmla="*/ 2147483646 h 40"/>
              <a:gd name="GluePoint3X" fmla="*/ 2147483646 w 82"/>
              <a:gd name="GluePoint3Y" fmla="*/ 2147483646 h 40"/>
              <a:gd name="GluePoint4X" fmla="*/ 2147483646 w 82"/>
              <a:gd name="GluePoint4Y" fmla="*/ 2147483646 h 40"/>
              <a:gd name="GluePoint5X" fmla="*/ 2147483646 w 82"/>
              <a:gd name="GluePoint5Y" fmla="*/ 2147483646 h 40"/>
              <a:gd name="GluePoint6X" fmla="*/ 2147483646 w 82"/>
              <a:gd name="GluePoint6Y" fmla="*/ 2147483646 h 40"/>
              <a:gd name="GluePoint7X" fmla="*/ 2147483646 w 82"/>
              <a:gd name="GluePoint7Y" fmla="*/ 0 h 40"/>
              <a:gd name="GluePoint8X" fmla="*/ 2147483646 w 82"/>
              <a:gd name="GluePoint8Y" fmla="*/ 2147483646 h 40"/>
              <a:gd name="GluePoint9X" fmla="*/ 2147483646 w 82"/>
              <a:gd name="GluePoint9Y" fmla="*/ 2147483646 h 40"/>
              <a:gd name="GluePoint10X" fmla="*/ 2147483646 w 82"/>
              <a:gd name="GluePoint10Y" fmla="*/ 2147483646 h 40"/>
              <a:gd name="GluePoint11X" fmla="*/ 2147483646 w 82"/>
              <a:gd name="GluePoint11Y" fmla="*/ 2147483646 h 40"/>
              <a:gd name="GluePoint12X" fmla="*/ 2147483646 w 82"/>
              <a:gd name="GluePoint12Y" fmla="*/ 2147483646 h 40"/>
              <a:gd name="GluePoint13X" fmla="*/ 2147483646 w 82"/>
              <a:gd name="GluePoint13Y" fmla="*/ 2147483646 h 40"/>
              <a:gd name="GluePoint14X" fmla="*/ 2147483646 w 82"/>
              <a:gd name="GluePoint14Y" fmla="*/ 2147483646 h 40"/>
              <a:gd name="GluePoint15X" fmla="*/ 2147483646 w 82"/>
              <a:gd name="GluePoint15Y" fmla="*/ 2147483646 h 40"/>
              <a:gd name="GluePoint16X" fmla="*/ 2147483646 w 82"/>
              <a:gd name="GluePoint16Y" fmla="*/ 2147483646 h 40"/>
              <a:gd name="GluePoint17X" fmla="*/ 2147483646 w 82"/>
              <a:gd name="GluePoint17Y" fmla="*/ 2147483646 h 40"/>
              <a:gd name="GluePoint18X" fmla="*/ 2147483646 w 82"/>
              <a:gd name="GluePoint18Y" fmla="*/ 2147483646 h 40"/>
              <a:gd name="GluePoint19X" fmla="*/ 2147483646 w 82"/>
              <a:gd name="GluePoint19Y" fmla="*/ 2147483646 h 40"/>
              <a:gd name="GluePoint20X" fmla="*/ 0 w 82"/>
              <a:gd name="GluePoint20Y" fmla="*/ 2147483646 h 40"/>
              <a:gd name="GluePoint21X" fmla="*/ 2147483646 w 82"/>
              <a:gd name="GluePoint21Y" fmla="*/ 2147483646 h 4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</a:cxnLst>
            <a:rect l="l" t="t" r="r" b="b"/>
            <a:pathLst>
              <a:path w="82" h="40">
                <a:moveTo>
                  <a:pt x="10" y="33"/>
                </a:moveTo>
                <a:lnTo>
                  <a:pt x="23" y="26"/>
                </a:lnTo>
                <a:lnTo>
                  <a:pt x="38" y="16"/>
                </a:lnTo>
                <a:lnTo>
                  <a:pt x="52" y="6"/>
                </a:lnTo>
                <a:lnTo>
                  <a:pt x="58" y="2"/>
                </a:lnTo>
                <a:lnTo>
                  <a:pt x="63" y="1"/>
                </a:lnTo>
                <a:lnTo>
                  <a:pt x="70" y="0"/>
                </a:lnTo>
                <a:lnTo>
                  <a:pt x="77" y="1"/>
                </a:lnTo>
                <a:lnTo>
                  <a:pt x="80" y="1"/>
                </a:lnTo>
                <a:lnTo>
                  <a:pt x="81" y="3"/>
                </a:lnTo>
                <a:lnTo>
                  <a:pt x="81" y="5"/>
                </a:lnTo>
                <a:lnTo>
                  <a:pt x="80" y="6"/>
                </a:lnTo>
                <a:lnTo>
                  <a:pt x="69" y="7"/>
                </a:lnTo>
                <a:lnTo>
                  <a:pt x="57" y="9"/>
                </a:lnTo>
                <a:lnTo>
                  <a:pt x="42" y="18"/>
                </a:lnTo>
                <a:lnTo>
                  <a:pt x="23" y="29"/>
                </a:lnTo>
                <a:lnTo>
                  <a:pt x="15" y="35"/>
                </a:lnTo>
                <a:lnTo>
                  <a:pt x="9" y="37"/>
                </a:lnTo>
                <a:lnTo>
                  <a:pt x="7" y="39"/>
                </a:lnTo>
                <a:lnTo>
                  <a:pt x="0" y="37"/>
                </a:lnTo>
                <a:lnTo>
                  <a:pt x="10" y="33"/>
                </a:lnTo>
              </a:path>
            </a:pathLst>
          </a:custGeom>
          <a:solidFill>
            <a:srgbClr val="FFF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6920" rIns="90000" bIns="169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7" name="Oval 102"/>
          <p:cNvSpPr/>
          <p:nvPr/>
        </p:nvSpPr>
        <p:spPr>
          <a:xfrm rot="9600000">
            <a:off x="2782440" y="4284360"/>
            <a:ext cx="158760" cy="25092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8" name="Oval 103"/>
          <p:cNvSpPr/>
          <p:nvPr/>
        </p:nvSpPr>
        <p:spPr>
          <a:xfrm rot="4620000">
            <a:off x="2930040" y="5099040"/>
            <a:ext cx="257400" cy="15876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09" name="Freeform 104"/>
          <p:cNvSpPr/>
          <p:nvPr/>
        </p:nvSpPr>
        <p:spPr>
          <a:xfrm>
            <a:off x="2195640" y="4292640"/>
            <a:ext cx="739800" cy="1158840"/>
          </a:xfrm>
          <a:custGeom>
            <a:avLst/>
            <a:gdLst>
              <a:gd name="GluePoint1X" fmla="*/ 0 w 466"/>
              <a:gd name="GluePoint1Y" fmla="*/ 2147483646 h 730"/>
              <a:gd name="GluePoint2X" fmla="*/ 2147483646 w 466"/>
              <a:gd name="GluePoint2Y" fmla="*/ 0 h 730"/>
              <a:gd name="GluePoint3X" fmla="*/ 2147483646 w 466"/>
              <a:gd name="GluePoint3Y" fmla="*/ 2147483646 h 730"/>
              <a:gd name="GluePoint4X" fmla="*/ 2147483646 w 466"/>
              <a:gd name="GluePoint4Y" fmla="*/ 2147483646 h 730"/>
              <a:gd name="GluePoint5X" fmla="*/ 2147483646 w 466"/>
              <a:gd name="GluePoint5Y" fmla="*/ 2147483646 h 730"/>
              <a:gd name="GluePoint6X" fmla="*/ 2147483646 w 466"/>
              <a:gd name="GluePoint6Y" fmla="*/ 2147483646 h 730"/>
              <a:gd name="GluePoint7X" fmla="*/ 2147483646 w 466"/>
              <a:gd name="GluePoint7Y" fmla="*/ 2147483646 h 730"/>
              <a:gd name="GluePoint8X" fmla="*/ 2147483646 w 466"/>
              <a:gd name="GluePoint8Y" fmla="*/ 2147483646 h 730"/>
              <a:gd name="GluePoint9X" fmla="*/ 2147483646 w 466"/>
              <a:gd name="GluePoint9Y" fmla="*/ 2147483646 h 730"/>
              <a:gd name="GluePoint10X" fmla="*/ 2147483646 w 466"/>
              <a:gd name="GluePoint10Y" fmla="*/ 2147483646 h 730"/>
              <a:gd name="GluePoint11X" fmla="*/ 2147483646 w 466"/>
              <a:gd name="GluePoint11Y" fmla="*/ 2147483646 h 730"/>
              <a:gd name="GluePoint12X" fmla="*/ 2147483646 w 466"/>
              <a:gd name="GluePoint12Y" fmla="*/ 2147483646 h 730"/>
              <a:gd name="GluePoint13X" fmla="*/ 2147483646 w 466"/>
              <a:gd name="GluePoint13Y" fmla="*/ 2147483646 h 730"/>
              <a:gd name="GluePoint14X" fmla="*/ 2147483646 w 466"/>
              <a:gd name="GluePoint14Y" fmla="*/ 2147483646 h 730"/>
              <a:gd name="GluePoint15X" fmla="*/ 2147483646 w 466"/>
              <a:gd name="GluePoint15Y" fmla="*/ 2147483646 h 730"/>
              <a:gd name="GluePoint16X" fmla="*/ 2147483646 w 466"/>
              <a:gd name="GluePoint16Y" fmla="*/ 2147483646 h 730"/>
              <a:gd name="GluePoint17X" fmla="*/ 2147483646 w 466"/>
              <a:gd name="GluePoint17Y" fmla="*/ 2147483646 h 730"/>
              <a:gd name="GluePoint18X" fmla="*/ 2147483646 w 466"/>
              <a:gd name="GluePoint18Y" fmla="*/ 2147483646 h 730"/>
              <a:gd name="GluePoint19X" fmla="*/ 2147483646 w 466"/>
              <a:gd name="GluePoint19Y" fmla="*/ 2147483646 h 730"/>
              <a:gd name="GluePoint20X" fmla="*/ 2147483646 w 466"/>
              <a:gd name="GluePoint20Y" fmla="*/ 2147483646 h 730"/>
              <a:gd name="GluePoint21X" fmla="*/ 2147483646 w 466"/>
              <a:gd name="GluePoint21Y" fmla="*/ 2147483646 h 730"/>
              <a:gd name="GluePoint22X" fmla="*/ 2147483646 w 466"/>
              <a:gd name="GluePoint22Y" fmla="*/ 2147483646 h 730"/>
              <a:gd name="GluePoint23X" fmla="*/ 2147483646 w 466"/>
              <a:gd name="GluePoint23Y" fmla="*/ 2147483646 h 730"/>
              <a:gd name="GluePoint24X" fmla="*/ 2147483646 w 466"/>
              <a:gd name="GluePoint24Y" fmla="*/ 2147483646 h 730"/>
              <a:gd name="GluePoint25X" fmla="*/ 2147483646 w 466"/>
              <a:gd name="GluePoint25Y" fmla="*/ 2147483646 h 730"/>
              <a:gd name="GluePoint26X" fmla="*/ 2147483646 w 466"/>
              <a:gd name="GluePoint26Y" fmla="*/ 2147483646 h 730"/>
              <a:gd name="GluePoint27X" fmla="*/ 2147483646 w 466"/>
              <a:gd name="GluePoint27Y" fmla="*/ 2147483646 h 730"/>
              <a:gd name="GluePoint28X" fmla="*/ 2147483646 w 466"/>
              <a:gd name="GluePoint28Y" fmla="*/ 2147483646 h 730"/>
              <a:gd name="GluePoint29X" fmla="*/ 2147483646 w 466"/>
              <a:gd name="GluePoint29Y" fmla="*/ 2147483646 h 730"/>
              <a:gd name="GluePoint30X" fmla="*/ 2147483646 w 466"/>
              <a:gd name="GluePoint30Y" fmla="*/ 2147483646 h 730"/>
              <a:gd name="GluePoint31X" fmla="*/ 2147483646 w 466"/>
              <a:gd name="GluePoint31Y" fmla="*/ 2147483646 h 730"/>
              <a:gd name="GluePoint32X" fmla="*/ 2147483646 w 466"/>
              <a:gd name="GluePoint32Y" fmla="*/ 2147483646 h 730"/>
              <a:gd name="GluePoint33X" fmla="*/ 2147483646 w 466"/>
              <a:gd name="GluePoint33Y" fmla="*/ 2147483646 h 730"/>
              <a:gd name="GluePoint34X" fmla="*/ 2147483646 w 466"/>
              <a:gd name="GluePoint34Y" fmla="*/ 2147483646 h 730"/>
              <a:gd name="GluePoint35X" fmla="*/ 0 w 466"/>
              <a:gd name="GluePoint35Y" fmla="*/ 2147483646 h 73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  <a:cxn ang="0">
                <a:pos x="GluePoint35X" y="GluePoint35Y"/>
              </a:cxn>
            </a:cxnLst>
            <a:rect l="l" t="t" r="r" b="b"/>
            <a:pathLst>
              <a:path w="466" h="730">
                <a:moveTo>
                  <a:pt x="0" y="128"/>
                </a:moveTo>
                <a:lnTo>
                  <a:pt x="379" y="0"/>
                </a:lnTo>
                <a:lnTo>
                  <a:pt x="398" y="2"/>
                </a:lnTo>
                <a:lnTo>
                  <a:pt x="414" y="6"/>
                </a:lnTo>
                <a:lnTo>
                  <a:pt x="427" y="15"/>
                </a:lnTo>
                <a:lnTo>
                  <a:pt x="438" y="31"/>
                </a:lnTo>
                <a:lnTo>
                  <a:pt x="449" y="48"/>
                </a:lnTo>
                <a:lnTo>
                  <a:pt x="456" y="63"/>
                </a:lnTo>
                <a:lnTo>
                  <a:pt x="462" y="86"/>
                </a:lnTo>
                <a:lnTo>
                  <a:pt x="465" y="111"/>
                </a:lnTo>
                <a:lnTo>
                  <a:pt x="463" y="134"/>
                </a:lnTo>
                <a:lnTo>
                  <a:pt x="455" y="156"/>
                </a:lnTo>
                <a:lnTo>
                  <a:pt x="439" y="214"/>
                </a:lnTo>
                <a:lnTo>
                  <a:pt x="432" y="238"/>
                </a:lnTo>
                <a:lnTo>
                  <a:pt x="426" y="270"/>
                </a:lnTo>
                <a:lnTo>
                  <a:pt x="417" y="323"/>
                </a:lnTo>
                <a:lnTo>
                  <a:pt x="415" y="368"/>
                </a:lnTo>
                <a:lnTo>
                  <a:pt x="416" y="405"/>
                </a:lnTo>
                <a:lnTo>
                  <a:pt x="420" y="434"/>
                </a:lnTo>
                <a:lnTo>
                  <a:pt x="429" y="472"/>
                </a:lnTo>
                <a:lnTo>
                  <a:pt x="439" y="499"/>
                </a:lnTo>
                <a:lnTo>
                  <a:pt x="448" y="511"/>
                </a:lnTo>
                <a:lnTo>
                  <a:pt x="49" y="729"/>
                </a:lnTo>
                <a:lnTo>
                  <a:pt x="24" y="652"/>
                </a:lnTo>
                <a:lnTo>
                  <a:pt x="20" y="619"/>
                </a:lnTo>
                <a:lnTo>
                  <a:pt x="14" y="586"/>
                </a:lnTo>
                <a:lnTo>
                  <a:pt x="14" y="528"/>
                </a:lnTo>
                <a:lnTo>
                  <a:pt x="16" y="476"/>
                </a:lnTo>
                <a:lnTo>
                  <a:pt x="20" y="444"/>
                </a:lnTo>
                <a:lnTo>
                  <a:pt x="23" y="415"/>
                </a:lnTo>
                <a:lnTo>
                  <a:pt x="33" y="377"/>
                </a:lnTo>
                <a:lnTo>
                  <a:pt x="43" y="343"/>
                </a:lnTo>
                <a:lnTo>
                  <a:pt x="56" y="302"/>
                </a:lnTo>
                <a:lnTo>
                  <a:pt x="66" y="264"/>
                </a:lnTo>
                <a:lnTo>
                  <a:pt x="0" y="128"/>
                </a:lnTo>
              </a:path>
            </a:pathLst>
          </a:custGeom>
          <a:solidFill>
            <a:srgbClr val="FFFFFF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0" name="Oval 105"/>
          <p:cNvSpPr/>
          <p:nvPr/>
        </p:nvSpPr>
        <p:spPr>
          <a:xfrm rot="9900000">
            <a:off x="2107800" y="4505040"/>
            <a:ext cx="181080" cy="27612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1" name="Oval 106"/>
          <p:cNvSpPr/>
          <p:nvPr/>
        </p:nvSpPr>
        <p:spPr>
          <a:xfrm rot="9720000">
            <a:off x="2085480" y="4521240"/>
            <a:ext cx="165240" cy="272880"/>
          </a:xfrm>
          <a:prstGeom prst="ellipse">
            <a:avLst/>
          </a:prstGeom>
          <a:solidFill>
            <a:srgbClr val="FFF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2" name="Oval 107"/>
          <p:cNvSpPr/>
          <p:nvPr/>
        </p:nvSpPr>
        <p:spPr>
          <a:xfrm rot="4920000">
            <a:off x="2139480" y="4643280"/>
            <a:ext cx="57240" cy="2844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26280" rIns="90000" bIns="-2628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3" name="Freeform 108"/>
          <p:cNvSpPr/>
          <p:nvPr/>
        </p:nvSpPr>
        <p:spPr>
          <a:xfrm>
            <a:off x="1925640" y="4621320"/>
            <a:ext cx="243000" cy="156960"/>
          </a:xfrm>
          <a:custGeom>
            <a:avLst/>
            <a:gdLst>
              <a:gd name="GluePoint1X" fmla="*/ 2147483646 w 153"/>
              <a:gd name="GluePoint1Y" fmla="*/ 0 h 99"/>
              <a:gd name="GluePoint2X" fmla="*/ 2147483646 w 153"/>
              <a:gd name="GluePoint2Y" fmla="*/ 2147483646 h 99"/>
              <a:gd name="GluePoint3X" fmla="*/ 2147483646 w 153"/>
              <a:gd name="GluePoint3Y" fmla="*/ 2147483646 h 99"/>
              <a:gd name="GluePoint4X" fmla="*/ 2147483646 w 153"/>
              <a:gd name="GluePoint4Y" fmla="*/ 2147483646 h 99"/>
              <a:gd name="GluePoint5X" fmla="*/ 2147483646 w 153"/>
              <a:gd name="GluePoint5Y" fmla="*/ 2147483646 h 99"/>
              <a:gd name="GluePoint6X" fmla="*/ 2147483646 w 153"/>
              <a:gd name="GluePoint6Y" fmla="*/ 2147483646 h 99"/>
              <a:gd name="GluePoint7X" fmla="*/ 2147483646 w 153"/>
              <a:gd name="GluePoint7Y" fmla="*/ 2147483646 h 99"/>
              <a:gd name="GluePoint8X" fmla="*/ 2147483646 w 153"/>
              <a:gd name="GluePoint8Y" fmla="*/ 2147483646 h 99"/>
              <a:gd name="GluePoint9X" fmla="*/ 2147483646 w 153"/>
              <a:gd name="GluePoint9Y" fmla="*/ 2147483646 h 99"/>
              <a:gd name="GluePoint10X" fmla="*/ 2147483646 w 153"/>
              <a:gd name="GluePoint10Y" fmla="*/ 2147483646 h 99"/>
              <a:gd name="GluePoint11X" fmla="*/ 2147483646 w 153"/>
              <a:gd name="GluePoint11Y" fmla="*/ 2147483646 h 99"/>
              <a:gd name="GluePoint12X" fmla="*/ 2147483646 w 153"/>
              <a:gd name="GluePoint12Y" fmla="*/ 2147483646 h 99"/>
              <a:gd name="GluePoint13X" fmla="*/ 0 w 153"/>
              <a:gd name="GluePoint13Y" fmla="*/ 2147483646 h 99"/>
              <a:gd name="GluePoint14X" fmla="*/ 2147483646 w 153"/>
              <a:gd name="GluePoint14Y" fmla="*/ 2147483646 h 99"/>
              <a:gd name="GluePoint15X" fmla="*/ 2147483646 w 153"/>
              <a:gd name="GluePoint15Y" fmla="*/ 2147483646 h 99"/>
              <a:gd name="GluePoint16X" fmla="*/ 2147483646 w 153"/>
              <a:gd name="GluePoint16Y" fmla="*/ 2147483646 h 99"/>
              <a:gd name="GluePoint17X" fmla="*/ 2147483646 w 153"/>
              <a:gd name="GluePoint17Y" fmla="*/ 2147483646 h 99"/>
              <a:gd name="GluePoint18X" fmla="*/ 2147483646 w 153"/>
              <a:gd name="GluePoint18Y" fmla="*/ 2147483646 h 99"/>
              <a:gd name="GluePoint19X" fmla="*/ 2147483646 w 153"/>
              <a:gd name="GluePoint19Y" fmla="*/ 2147483646 h 99"/>
              <a:gd name="GluePoint20X" fmla="*/ 2147483646 w 153"/>
              <a:gd name="GluePoint20Y" fmla="*/ 2147483646 h 99"/>
              <a:gd name="GluePoint21X" fmla="*/ 2147483646 w 153"/>
              <a:gd name="GluePoint21Y" fmla="*/ 2147483646 h 99"/>
              <a:gd name="GluePoint22X" fmla="*/ 2147483646 w 153"/>
              <a:gd name="GluePoint22Y" fmla="*/ 2147483646 h 99"/>
              <a:gd name="GluePoint23X" fmla="*/ 2147483646 w 153"/>
              <a:gd name="GluePoint23Y" fmla="*/ 2147483646 h 99"/>
              <a:gd name="GluePoint24X" fmla="*/ 2147483646 w 153"/>
              <a:gd name="GluePoint24Y" fmla="*/ 2147483646 h 99"/>
              <a:gd name="GluePoint25X" fmla="*/ 2147483646 w 153"/>
              <a:gd name="GluePoint25Y" fmla="*/ 0 h 9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</a:cxnLst>
            <a:rect l="l" t="t" r="r" b="b"/>
            <a:pathLst>
              <a:path w="153" h="99">
                <a:moveTo>
                  <a:pt x="141" y="0"/>
                </a:moveTo>
                <a:lnTo>
                  <a:pt x="133" y="5"/>
                </a:lnTo>
                <a:lnTo>
                  <a:pt x="124" y="12"/>
                </a:lnTo>
                <a:lnTo>
                  <a:pt x="114" y="18"/>
                </a:lnTo>
                <a:lnTo>
                  <a:pt x="102" y="22"/>
                </a:lnTo>
                <a:lnTo>
                  <a:pt x="87" y="26"/>
                </a:lnTo>
                <a:lnTo>
                  <a:pt x="59" y="28"/>
                </a:lnTo>
                <a:lnTo>
                  <a:pt x="44" y="30"/>
                </a:lnTo>
                <a:lnTo>
                  <a:pt x="30" y="38"/>
                </a:lnTo>
                <a:lnTo>
                  <a:pt x="18" y="46"/>
                </a:lnTo>
                <a:lnTo>
                  <a:pt x="7" y="56"/>
                </a:lnTo>
                <a:lnTo>
                  <a:pt x="1" y="67"/>
                </a:lnTo>
                <a:lnTo>
                  <a:pt x="0" y="77"/>
                </a:lnTo>
                <a:lnTo>
                  <a:pt x="4" y="88"/>
                </a:lnTo>
                <a:lnTo>
                  <a:pt x="11" y="94"/>
                </a:lnTo>
                <a:lnTo>
                  <a:pt x="22" y="98"/>
                </a:lnTo>
                <a:lnTo>
                  <a:pt x="35" y="98"/>
                </a:lnTo>
                <a:lnTo>
                  <a:pt x="50" y="95"/>
                </a:lnTo>
                <a:lnTo>
                  <a:pt x="72" y="84"/>
                </a:lnTo>
                <a:lnTo>
                  <a:pt x="89" y="70"/>
                </a:lnTo>
                <a:lnTo>
                  <a:pt x="103" y="59"/>
                </a:lnTo>
                <a:lnTo>
                  <a:pt x="114" y="53"/>
                </a:lnTo>
                <a:lnTo>
                  <a:pt x="122" y="51"/>
                </a:lnTo>
                <a:lnTo>
                  <a:pt x="152" y="49"/>
                </a:lnTo>
                <a:lnTo>
                  <a:pt x="141" y="0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4" name="Freeform 109"/>
          <p:cNvSpPr/>
          <p:nvPr/>
        </p:nvSpPr>
        <p:spPr>
          <a:xfrm>
            <a:off x="2152800" y="4621320"/>
            <a:ext cx="20520" cy="77760"/>
          </a:xfrm>
          <a:custGeom>
            <a:avLst/>
            <a:gdLst>
              <a:gd name="GluePoint1X" fmla="*/ 0 w 13"/>
              <a:gd name="GluePoint1Y" fmla="*/ 2147483646 h 49"/>
              <a:gd name="GluePoint2X" fmla="*/ 2147483646 w 13"/>
              <a:gd name="GluePoint2Y" fmla="*/ 0 h 49"/>
              <a:gd name="GluePoint3X" fmla="*/ 2147483646 w 13"/>
              <a:gd name="GluePoint3Y" fmla="*/ 2147483646 h 49"/>
              <a:gd name="GluePoint4X" fmla="*/ 2147483646 w 13"/>
              <a:gd name="GluePoint4Y" fmla="*/ 2147483646 h 49"/>
              <a:gd name="GluePoint5X" fmla="*/ 2147483646 w 13"/>
              <a:gd name="GluePoint5Y" fmla="*/ 2147483646 h 49"/>
              <a:gd name="GluePoint6X" fmla="*/ 0 w 13"/>
              <a:gd name="GluePoint6Y" fmla="*/ 2147483646 h 4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13" h="49">
                <a:moveTo>
                  <a:pt x="0" y="1"/>
                </a:moveTo>
                <a:lnTo>
                  <a:pt x="1" y="0"/>
                </a:lnTo>
                <a:lnTo>
                  <a:pt x="12" y="41"/>
                </a:lnTo>
                <a:lnTo>
                  <a:pt x="8" y="48"/>
                </a:lnTo>
                <a:lnTo>
                  <a:pt x="2" y="47"/>
                </a:lnTo>
                <a:lnTo>
                  <a:pt x="0" y="1"/>
                </a:lnTo>
              </a:path>
            </a:pathLst>
          </a:custGeom>
          <a:solidFill>
            <a:srgbClr val="7F3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0960" rIns="90000" bIns="309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5" name="Freeform 110"/>
          <p:cNvSpPr/>
          <p:nvPr/>
        </p:nvSpPr>
        <p:spPr>
          <a:xfrm>
            <a:off x="1933560" y="4627440"/>
            <a:ext cx="243000" cy="115920"/>
          </a:xfrm>
          <a:custGeom>
            <a:avLst/>
            <a:gdLst>
              <a:gd name="GluePoint1X" fmla="*/ 0 w 153"/>
              <a:gd name="GluePoint1Y" fmla="*/ 2147483646 h 73"/>
              <a:gd name="GluePoint2X" fmla="*/ 2147483646 w 153"/>
              <a:gd name="GluePoint2Y" fmla="*/ 2147483646 h 73"/>
              <a:gd name="GluePoint3X" fmla="*/ 2147483646 w 153"/>
              <a:gd name="GluePoint3Y" fmla="*/ 2147483646 h 73"/>
              <a:gd name="GluePoint4X" fmla="*/ 2147483646 w 153"/>
              <a:gd name="GluePoint4Y" fmla="*/ 2147483646 h 73"/>
              <a:gd name="GluePoint5X" fmla="*/ 2147483646 w 153"/>
              <a:gd name="GluePoint5Y" fmla="*/ 2147483646 h 73"/>
              <a:gd name="GluePoint6X" fmla="*/ 2147483646 w 153"/>
              <a:gd name="GluePoint6Y" fmla="*/ 2147483646 h 73"/>
              <a:gd name="GluePoint7X" fmla="*/ 2147483646 w 153"/>
              <a:gd name="GluePoint7Y" fmla="*/ 2147483646 h 73"/>
              <a:gd name="GluePoint8X" fmla="*/ 2147483646 w 153"/>
              <a:gd name="GluePoint8Y" fmla="*/ 2147483646 h 73"/>
              <a:gd name="GluePoint9X" fmla="*/ 2147483646 w 153"/>
              <a:gd name="GluePoint9Y" fmla="*/ 2147483646 h 73"/>
              <a:gd name="GluePoint10X" fmla="*/ 2147483646 w 153"/>
              <a:gd name="GluePoint10Y" fmla="*/ 2147483646 h 73"/>
              <a:gd name="GluePoint11X" fmla="*/ 2147483646 w 153"/>
              <a:gd name="GluePoint11Y" fmla="*/ 2147483646 h 73"/>
              <a:gd name="GluePoint12X" fmla="*/ 2147483646 w 153"/>
              <a:gd name="GluePoint12Y" fmla="*/ 2147483646 h 73"/>
              <a:gd name="GluePoint13X" fmla="*/ 2147483646 w 153"/>
              <a:gd name="GluePoint13Y" fmla="*/ 2147483646 h 73"/>
              <a:gd name="GluePoint14X" fmla="*/ 2147483646 w 153"/>
              <a:gd name="GluePoint14Y" fmla="*/ 2147483646 h 73"/>
              <a:gd name="GluePoint15X" fmla="*/ 2147483646 w 153"/>
              <a:gd name="GluePoint15Y" fmla="*/ 0 h 73"/>
              <a:gd name="GluePoint16X" fmla="*/ 2147483646 w 153"/>
              <a:gd name="GluePoint16Y" fmla="*/ 2147483646 h 73"/>
              <a:gd name="GluePoint17X" fmla="*/ 2147483646 w 153"/>
              <a:gd name="GluePoint17Y" fmla="*/ 2147483646 h 73"/>
              <a:gd name="GluePoint18X" fmla="*/ 2147483646 w 153"/>
              <a:gd name="GluePoint18Y" fmla="*/ 2147483646 h 73"/>
              <a:gd name="GluePoint19X" fmla="*/ 2147483646 w 153"/>
              <a:gd name="GluePoint19Y" fmla="*/ 2147483646 h 73"/>
              <a:gd name="GluePoint20X" fmla="*/ 2147483646 w 153"/>
              <a:gd name="GluePoint20Y" fmla="*/ 2147483646 h 73"/>
              <a:gd name="GluePoint21X" fmla="*/ 2147483646 w 153"/>
              <a:gd name="GluePoint21Y" fmla="*/ 2147483646 h 73"/>
              <a:gd name="GluePoint22X" fmla="*/ 2147483646 w 153"/>
              <a:gd name="GluePoint22Y" fmla="*/ 2147483646 h 73"/>
              <a:gd name="GluePoint23X" fmla="*/ 2147483646 w 153"/>
              <a:gd name="GluePoint23Y" fmla="*/ 2147483646 h 73"/>
              <a:gd name="GluePoint24X" fmla="*/ 2147483646 w 153"/>
              <a:gd name="GluePoint24Y" fmla="*/ 2147483646 h 73"/>
              <a:gd name="GluePoint25X" fmla="*/ 2147483646 w 153"/>
              <a:gd name="GluePoint25Y" fmla="*/ 2147483646 h 73"/>
              <a:gd name="GluePoint26X" fmla="*/ 2147483646 w 153"/>
              <a:gd name="GluePoint26Y" fmla="*/ 2147483646 h 73"/>
              <a:gd name="GluePoint27X" fmla="*/ 2147483646 w 153"/>
              <a:gd name="GluePoint27Y" fmla="*/ 2147483646 h 73"/>
              <a:gd name="GluePoint28X" fmla="*/ 2147483646 w 153"/>
              <a:gd name="GluePoint28Y" fmla="*/ 2147483646 h 73"/>
              <a:gd name="GluePoint29X" fmla="*/ 2147483646 w 153"/>
              <a:gd name="GluePoint29Y" fmla="*/ 2147483646 h 73"/>
              <a:gd name="GluePoint30X" fmla="*/ 2147483646 w 153"/>
              <a:gd name="GluePoint30Y" fmla="*/ 2147483646 h 73"/>
              <a:gd name="GluePoint31X" fmla="*/ 2147483646 w 153"/>
              <a:gd name="GluePoint31Y" fmla="*/ 2147483646 h 73"/>
              <a:gd name="GluePoint32X" fmla="*/ 2147483646 w 153"/>
              <a:gd name="GluePoint32Y" fmla="*/ 2147483646 h 73"/>
              <a:gd name="GluePoint33X" fmla="*/ 2147483646 w 153"/>
              <a:gd name="GluePoint33Y" fmla="*/ 2147483646 h 73"/>
              <a:gd name="GluePoint34X" fmla="*/ 0 w 153"/>
              <a:gd name="GluePoint34Y" fmla="*/ 2147483646 h 73"/>
              <a:gd name="GluePoint35X" fmla="*/ 0 w 153"/>
              <a:gd name="GluePoint35Y" fmla="*/ 2147483646 h 7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  <a:cxn ang="0">
                <a:pos x="GluePoint35X" y="GluePoint35Y"/>
              </a:cxn>
            </a:cxnLst>
            <a:rect l="l" t="t" r="r" b="b"/>
            <a:pathLst>
              <a:path w="153" h="73">
                <a:moveTo>
                  <a:pt x="0" y="70"/>
                </a:moveTo>
                <a:lnTo>
                  <a:pt x="1" y="64"/>
                </a:lnTo>
                <a:lnTo>
                  <a:pt x="4" y="57"/>
                </a:lnTo>
                <a:lnTo>
                  <a:pt x="8" y="52"/>
                </a:lnTo>
                <a:lnTo>
                  <a:pt x="12" y="49"/>
                </a:lnTo>
                <a:lnTo>
                  <a:pt x="24" y="40"/>
                </a:lnTo>
                <a:lnTo>
                  <a:pt x="36" y="34"/>
                </a:lnTo>
                <a:lnTo>
                  <a:pt x="46" y="30"/>
                </a:lnTo>
                <a:lnTo>
                  <a:pt x="61" y="28"/>
                </a:lnTo>
                <a:lnTo>
                  <a:pt x="91" y="26"/>
                </a:lnTo>
                <a:lnTo>
                  <a:pt x="105" y="22"/>
                </a:lnTo>
                <a:lnTo>
                  <a:pt x="124" y="13"/>
                </a:lnTo>
                <a:lnTo>
                  <a:pt x="136" y="6"/>
                </a:lnTo>
                <a:lnTo>
                  <a:pt x="145" y="1"/>
                </a:lnTo>
                <a:lnTo>
                  <a:pt x="148" y="0"/>
                </a:lnTo>
                <a:lnTo>
                  <a:pt x="150" y="2"/>
                </a:lnTo>
                <a:lnTo>
                  <a:pt x="152" y="5"/>
                </a:lnTo>
                <a:lnTo>
                  <a:pt x="152" y="8"/>
                </a:lnTo>
                <a:lnTo>
                  <a:pt x="152" y="10"/>
                </a:lnTo>
                <a:lnTo>
                  <a:pt x="131" y="18"/>
                </a:lnTo>
                <a:lnTo>
                  <a:pt x="110" y="27"/>
                </a:lnTo>
                <a:lnTo>
                  <a:pt x="95" y="30"/>
                </a:lnTo>
                <a:lnTo>
                  <a:pt x="72" y="34"/>
                </a:lnTo>
                <a:lnTo>
                  <a:pt x="50" y="37"/>
                </a:lnTo>
                <a:lnTo>
                  <a:pt x="36" y="41"/>
                </a:lnTo>
                <a:lnTo>
                  <a:pt x="18" y="52"/>
                </a:lnTo>
                <a:lnTo>
                  <a:pt x="11" y="60"/>
                </a:lnTo>
                <a:lnTo>
                  <a:pt x="6" y="65"/>
                </a:lnTo>
                <a:lnTo>
                  <a:pt x="6" y="68"/>
                </a:lnTo>
                <a:lnTo>
                  <a:pt x="5" y="70"/>
                </a:lnTo>
                <a:lnTo>
                  <a:pt x="4" y="71"/>
                </a:lnTo>
                <a:lnTo>
                  <a:pt x="3" y="72"/>
                </a:lnTo>
                <a:lnTo>
                  <a:pt x="2" y="72"/>
                </a:lnTo>
                <a:lnTo>
                  <a:pt x="0" y="72"/>
                </a:lnTo>
                <a:lnTo>
                  <a:pt x="0" y="70"/>
                </a:lnTo>
              </a:path>
            </a:pathLst>
          </a:custGeom>
          <a:solidFill>
            <a:srgbClr val="FFF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6" name="Freeform 111"/>
          <p:cNvSpPr/>
          <p:nvPr/>
        </p:nvSpPr>
        <p:spPr>
          <a:xfrm>
            <a:off x="2357280" y="5067360"/>
            <a:ext cx="770040" cy="554040"/>
          </a:xfrm>
          <a:custGeom>
            <a:avLst/>
            <a:gdLst>
              <a:gd name="GluePoint1X" fmla="*/ 0 w 485"/>
              <a:gd name="GluePoint1Y" fmla="*/ 2147483646 h 349"/>
              <a:gd name="GluePoint2X" fmla="*/ 2147483646 w 485"/>
              <a:gd name="GluePoint2Y" fmla="*/ 0 h 349"/>
              <a:gd name="GluePoint3X" fmla="*/ 2147483646 w 485"/>
              <a:gd name="GluePoint3Y" fmla="*/ 0 h 349"/>
              <a:gd name="GluePoint4X" fmla="*/ 2147483646 w 485"/>
              <a:gd name="GluePoint4Y" fmla="*/ 2147483646 h 349"/>
              <a:gd name="GluePoint5X" fmla="*/ 2147483646 w 485"/>
              <a:gd name="GluePoint5Y" fmla="*/ 2147483646 h 349"/>
              <a:gd name="GluePoint6X" fmla="*/ 2147483646 w 485"/>
              <a:gd name="GluePoint6Y" fmla="*/ 2147483646 h 349"/>
              <a:gd name="GluePoint7X" fmla="*/ 2147483646 w 485"/>
              <a:gd name="GluePoint7Y" fmla="*/ 2147483646 h 349"/>
              <a:gd name="GluePoint8X" fmla="*/ 2147483646 w 485"/>
              <a:gd name="GluePoint8Y" fmla="*/ 2147483646 h 349"/>
              <a:gd name="GluePoint9X" fmla="*/ 2147483646 w 485"/>
              <a:gd name="GluePoint9Y" fmla="*/ 2147483646 h 349"/>
              <a:gd name="GluePoint10X" fmla="*/ 2147483646 w 485"/>
              <a:gd name="GluePoint10Y" fmla="*/ 2147483646 h 349"/>
              <a:gd name="GluePoint11X" fmla="*/ 2147483646 w 485"/>
              <a:gd name="GluePoint11Y" fmla="*/ 2147483646 h 349"/>
              <a:gd name="GluePoint12X" fmla="*/ 2147483646 w 485"/>
              <a:gd name="GluePoint12Y" fmla="*/ 2147483646 h 349"/>
              <a:gd name="GluePoint13X" fmla="*/ 2147483646 w 485"/>
              <a:gd name="GluePoint13Y" fmla="*/ 2147483646 h 349"/>
              <a:gd name="GluePoint14X" fmla="*/ 2147483646 w 485"/>
              <a:gd name="GluePoint14Y" fmla="*/ 2147483646 h 349"/>
              <a:gd name="GluePoint15X" fmla="*/ 2147483646 w 485"/>
              <a:gd name="GluePoint15Y" fmla="*/ 2147483646 h 349"/>
              <a:gd name="GluePoint16X" fmla="*/ 2147483646 w 485"/>
              <a:gd name="GluePoint16Y" fmla="*/ 2147483646 h 349"/>
              <a:gd name="GluePoint17X" fmla="*/ 2147483646 w 485"/>
              <a:gd name="GluePoint17Y" fmla="*/ 2147483646 h 349"/>
              <a:gd name="GluePoint18X" fmla="*/ 0 w 485"/>
              <a:gd name="GluePoint18Y" fmla="*/ 2147483646 h 349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</a:cxnLst>
            <a:rect l="l" t="t" r="r" b="b"/>
            <a:pathLst>
              <a:path w="485" h="349">
                <a:moveTo>
                  <a:pt x="0" y="168"/>
                </a:moveTo>
                <a:lnTo>
                  <a:pt x="393" y="0"/>
                </a:lnTo>
                <a:lnTo>
                  <a:pt x="402" y="0"/>
                </a:lnTo>
                <a:lnTo>
                  <a:pt x="416" y="1"/>
                </a:lnTo>
                <a:lnTo>
                  <a:pt x="426" y="5"/>
                </a:lnTo>
                <a:lnTo>
                  <a:pt x="437" y="10"/>
                </a:lnTo>
                <a:lnTo>
                  <a:pt x="449" y="18"/>
                </a:lnTo>
                <a:lnTo>
                  <a:pt x="459" y="28"/>
                </a:lnTo>
                <a:lnTo>
                  <a:pt x="469" y="40"/>
                </a:lnTo>
                <a:lnTo>
                  <a:pt x="477" y="55"/>
                </a:lnTo>
                <a:lnTo>
                  <a:pt x="482" y="72"/>
                </a:lnTo>
                <a:lnTo>
                  <a:pt x="484" y="90"/>
                </a:lnTo>
                <a:lnTo>
                  <a:pt x="483" y="113"/>
                </a:lnTo>
                <a:lnTo>
                  <a:pt x="481" y="131"/>
                </a:lnTo>
                <a:lnTo>
                  <a:pt x="476" y="145"/>
                </a:lnTo>
                <a:lnTo>
                  <a:pt x="472" y="150"/>
                </a:lnTo>
                <a:lnTo>
                  <a:pt x="56" y="348"/>
                </a:lnTo>
                <a:lnTo>
                  <a:pt x="0" y="168"/>
                </a:lnTo>
              </a:path>
            </a:pathLst>
          </a:custGeom>
          <a:solidFill>
            <a:srgbClr val="FFFFFF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7" name="Oval 112"/>
          <p:cNvSpPr/>
          <p:nvPr/>
        </p:nvSpPr>
        <p:spPr>
          <a:xfrm rot="9840000">
            <a:off x="2310840" y="5336640"/>
            <a:ext cx="177480" cy="27648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8" name="Oval 113"/>
          <p:cNvSpPr/>
          <p:nvPr/>
        </p:nvSpPr>
        <p:spPr>
          <a:xfrm rot="9660000">
            <a:off x="2278800" y="5351040"/>
            <a:ext cx="171720" cy="273240"/>
          </a:xfrm>
          <a:prstGeom prst="ellipse">
            <a:avLst/>
          </a:prstGeom>
          <a:solidFill>
            <a:srgbClr val="FFF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19" name="Oval 114"/>
          <p:cNvSpPr/>
          <p:nvPr/>
        </p:nvSpPr>
        <p:spPr>
          <a:xfrm rot="4800000">
            <a:off x="2333160" y="5478120"/>
            <a:ext cx="57240" cy="25560"/>
          </a:xfrm>
          <a:prstGeom prst="ellipse">
            <a:avLst/>
          </a:prstGeom>
          <a:solidFill>
            <a:srgbClr val="7F3F00"/>
          </a:solidFill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28440" rIns="90000" bIns="-2844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20" name="Freeform 115"/>
          <p:cNvSpPr/>
          <p:nvPr/>
        </p:nvSpPr>
        <p:spPr>
          <a:xfrm>
            <a:off x="2131920" y="5452920"/>
            <a:ext cx="239760" cy="163800"/>
          </a:xfrm>
          <a:custGeom>
            <a:avLst/>
            <a:gdLst>
              <a:gd name="GluePoint1X" fmla="*/ 2147483646 w 151"/>
              <a:gd name="GluePoint1Y" fmla="*/ 0 h 103"/>
              <a:gd name="GluePoint2X" fmla="*/ 2147483646 w 151"/>
              <a:gd name="GluePoint2Y" fmla="*/ 2147483646 h 103"/>
              <a:gd name="GluePoint3X" fmla="*/ 2147483646 w 151"/>
              <a:gd name="GluePoint3Y" fmla="*/ 2147483646 h 103"/>
              <a:gd name="GluePoint4X" fmla="*/ 2147483646 w 151"/>
              <a:gd name="GluePoint4Y" fmla="*/ 2147483646 h 103"/>
              <a:gd name="GluePoint5X" fmla="*/ 2147483646 w 151"/>
              <a:gd name="GluePoint5Y" fmla="*/ 2147483646 h 103"/>
              <a:gd name="GluePoint6X" fmla="*/ 2147483646 w 151"/>
              <a:gd name="GluePoint6Y" fmla="*/ 2147483646 h 103"/>
              <a:gd name="GluePoint7X" fmla="*/ 2147483646 w 151"/>
              <a:gd name="GluePoint7Y" fmla="*/ 2147483646 h 103"/>
              <a:gd name="GluePoint8X" fmla="*/ 2147483646 w 151"/>
              <a:gd name="GluePoint8Y" fmla="*/ 2147483646 h 103"/>
              <a:gd name="GluePoint9X" fmla="*/ 2147483646 w 151"/>
              <a:gd name="GluePoint9Y" fmla="*/ 2147483646 h 103"/>
              <a:gd name="GluePoint10X" fmla="*/ 2147483646 w 151"/>
              <a:gd name="GluePoint10Y" fmla="*/ 2147483646 h 103"/>
              <a:gd name="GluePoint11X" fmla="*/ 2147483646 w 151"/>
              <a:gd name="GluePoint11Y" fmla="*/ 2147483646 h 103"/>
              <a:gd name="GluePoint12X" fmla="*/ 0 w 151"/>
              <a:gd name="GluePoint12Y" fmla="*/ 2147483646 h 103"/>
              <a:gd name="GluePoint13X" fmla="*/ 0 w 151"/>
              <a:gd name="GluePoint13Y" fmla="*/ 2147483646 h 103"/>
              <a:gd name="GluePoint14X" fmla="*/ 2147483646 w 151"/>
              <a:gd name="GluePoint14Y" fmla="*/ 2147483646 h 103"/>
              <a:gd name="GluePoint15X" fmla="*/ 2147483646 w 151"/>
              <a:gd name="GluePoint15Y" fmla="*/ 2147483646 h 103"/>
              <a:gd name="GluePoint16X" fmla="*/ 2147483646 w 151"/>
              <a:gd name="GluePoint16Y" fmla="*/ 2147483646 h 103"/>
              <a:gd name="GluePoint17X" fmla="*/ 2147483646 w 151"/>
              <a:gd name="GluePoint17Y" fmla="*/ 2147483646 h 103"/>
              <a:gd name="GluePoint18X" fmla="*/ 2147483646 w 151"/>
              <a:gd name="GluePoint18Y" fmla="*/ 2147483646 h 103"/>
              <a:gd name="GluePoint19X" fmla="*/ 2147483646 w 151"/>
              <a:gd name="GluePoint19Y" fmla="*/ 2147483646 h 103"/>
              <a:gd name="GluePoint20X" fmla="*/ 2147483646 w 151"/>
              <a:gd name="GluePoint20Y" fmla="*/ 2147483646 h 103"/>
              <a:gd name="GluePoint21X" fmla="*/ 2147483646 w 151"/>
              <a:gd name="GluePoint21Y" fmla="*/ 2147483646 h 103"/>
              <a:gd name="GluePoint22X" fmla="*/ 2147483646 w 151"/>
              <a:gd name="GluePoint22Y" fmla="*/ 2147483646 h 103"/>
              <a:gd name="GluePoint23X" fmla="*/ 2147483646 w 151"/>
              <a:gd name="GluePoint23Y" fmla="*/ 2147483646 h 103"/>
              <a:gd name="GluePoint24X" fmla="*/ 2147483646 w 151"/>
              <a:gd name="GluePoint24Y" fmla="*/ 2147483646 h 103"/>
              <a:gd name="GluePoint25X" fmla="*/ 2147483646 w 151"/>
              <a:gd name="GluePoint25Y" fmla="*/ 0 h 103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</a:cxnLst>
            <a:rect l="l" t="t" r="r" b="b"/>
            <a:pathLst>
              <a:path w="151" h="103">
                <a:moveTo>
                  <a:pt x="137" y="0"/>
                </a:moveTo>
                <a:lnTo>
                  <a:pt x="130" y="6"/>
                </a:lnTo>
                <a:lnTo>
                  <a:pt x="121" y="12"/>
                </a:lnTo>
                <a:lnTo>
                  <a:pt x="111" y="19"/>
                </a:lnTo>
                <a:lnTo>
                  <a:pt x="99" y="24"/>
                </a:lnTo>
                <a:lnTo>
                  <a:pt x="85" y="28"/>
                </a:lnTo>
                <a:lnTo>
                  <a:pt x="56" y="31"/>
                </a:lnTo>
                <a:lnTo>
                  <a:pt x="41" y="33"/>
                </a:lnTo>
                <a:lnTo>
                  <a:pt x="27" y="41"/>
                </a:lnTo>
                <a:lnTo>
                  <a:pt x="16" y="50"/>
                </a:lnTo>
                <a:lnTo>
                  <a:pt x="6" y="60"/>
                </a:lnTo>
                <a:lnTo>
                  <a:pt x="0" y="72"/>
                </a:lnTo>
                <a:lnTo>
                  <a:pt x="0" y="82"/>
                </a:lnTo>
                <a:lnTo>
                  <a:pt x="3" y="92"/>
                </a:lnTo>
                <a:lnTo>
                  <a:pt x="10" y="98"/>
                </a:lnTo>
                <a:lnTo>
                  <a:pt x="21" y="102"/>
                </a:lnTo>
                <a:lnTo>
                  <a:pt x="35" y="101"/>
                </a:lnTo>
                <a:lnTo>
                  <a:pt x="49" y="98"/>
                </a:lnTo>
                <a:lnTo>
                  <a:pt x="72" y="86"/>
                </a:lnTo>
                <a:lnTo>
                  <a:pt x="88" y="71"/>
                </a:lnTo>
                <a:lnTo>
                  <a:pt x="101" y="60"/>
                </a:lnTo>
                <a:lnTo>
                  <a:pt x="113" y="54"/>
                </a:lnTo>
                <a:lnTo>
                  <a:pt x="120" y="51"/>
                </a:lnTo>
                <a:lnTo>
                  <a:pt x="150" y="49"/>
                </a:lnTo>
                <a:lnTo>
                  <a:pt x="137" y="0"/>
                </a:lnTo>
              </a:path>
            </a:pathLst>
          </a:custGeom>
          <a:solidFill>
            <a:srgbClr val="7F3F00"/>
          </a:solidFill>
          <a:ln w="25560" cap="rnd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21" name="Freeform 116"/>
          <p:cNvSpPr/>
          <p:nvPr/>
        </p:nvSpPr>
        <p:spPr>
          <a:xfrm>
            <a:off x="2349360" y="5454720"/>
            <a:ext cx="25560" cy="75960"/>
          </a:xfrm>
          <a:custGeom>
            <a:avLst/>
            <a:gdLst>
              <a:gd name="GluePoint1X" fmla="*/ 0 w 16"/>
              <a:gd name="GluePoint1Y" fmla="*/ 2147483646 h 48"/>
              <a:gd name="GluePoint2X" fmla="*/ 2147483646 w 16"/>
              <a:gd name="GluePoint2Y" fmla="*/ 0 h 48"/>
              <a:gd name="GluePoint3X" fmla="*/ 2147483646 w 16"/>
              <a:gd name="GluePoint3Y" fmla="*/ 2147483646 h 48"/>
              <a:gd name="GluePoint4X" fmla="*/ 2147483646 w 16"/>
              <a:gd name="GluePoint4Y" fmla="*/ 2147483646 h 48"/>
              <a:gd name="GluePoint5X" fmla="*/ 2147483646 w 16"/>
              <a:gd name="GluePoint5Y" fmla="*/ 2147483646 h 48"/>
              <a:gd name="GluePoint6X" fmla="*/ 0 w 16"/>
              <a:gd name="GluePoint6Y" fmla="*/ 2147483646 h 4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l" t="t" r="r" b="b"/>
            <a:pathLst>
              <a:path w="16" h="48">
                <a:moveTo>
                  <a:pt x="0" y="1"/>
                </a:moveTo>
                <a:lnTo>
                  <a:pt x="2" y="0"/>
                </a:lnTo>
                <a:lnTo>
                  <a:pt x="15" y="41"/>
                </a:lnTo>
                <a:lnTo>
                  <a:pt x="11" y="47"/>
                </a:lnTo>
                <a:lnTo>
                  <a:pt x="5" y="47"/>
                </a:lnTo>
                <a:lnTo>
                  <a:pt x="0" y="1"/>
                </a:lnTo>
              </a:path>
            </a:pathLst>
          </a:custGeom>
          <a:solidFill>
            <a:srgbClr val="7F3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9160" rIns="90000" bIns="2916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  <p:sp>
        <p:nvSpPr>
          <p:cNvPr id="222" name="Freeform 117"/>
          <p:cNvSpPr/>
          <p:nvPr/>
        </p:nvSpPr>
        <p:spPr>
          <a:xfrm>
            <a:off x="2136600" y="5459400"/>
            <a:ext cx="236880" cy="127080"/>
          </a:xfrm>
          <a:custGeom>
            <a:avLst/>
            <a:gdLst>
              <a:gd name="GluePoint1X" fmla="*/ 2147483646 w 149"/>
              <a:gd name="GluePoint1Y" fmla="*/ 2147483646 h 80"/>
              <a:gd name="GluePoint2X" fmla="*/ 2147483646 w 149"/>
              <a:gd name="GluePoint2Y" fmla="*/ 2147483646 h 80"/>
              <a:gd name="GluePoint3X" fmla="*/ 2147483646 w 149"/>
              <a:gd name="GluePoint3Y" fmla="*/ 2147483646 h 80"/>
              <a:gd name="GluePoint4X" fmla="*/ 2147483646 w 149"/>
              <a:gd name="GluePoint4Y" fmla="*/ 2147483646 h 80"/>
              <a:gd name="GluePoint5X" fmla="*/ 2147483646 w 149"/>
              <a:gd name="GluePoint5Y" fmla="*/ 2147483646 h 80"/>
              <a:gd name="GluePoint6X" fmla="*/ 2147483646 w 149"/>
              <a:gd name="GluePoint6Y" fmla="*/ 2147483646 h 80"/>
              <a:gd name="GluePoint7X" fmla="*/ 2147483646 w 149"/>
              <a:gd name="GluePoint7Y" fmla="*/ 2147483646 h 80"/>
              <a:gd name="GluePoint8X" fmla="*/ 2147483646 w 149"/>
              <a:gd name="GluePoint8Y" fmla="*/ 2147483646 h 80"/>
              <a:gd name="GluePoint9X" fmla="*/ 2147483646 w 149"/>
              <a:gd name="GluePoint9Y" fmla="*/ 2147483646 h 80"/>
              <a:gd name="GluePoint10X" fmla="*/ 2147483646 w 149"/>
              <a:gd name="GluePoint10Y" fmla="*/ 2147483646 h 80"/>
              <a:gd name="GluePoint11X" fmla="*/ 2147483646 w 149"/>
              <a:gd name="GluePoint11Y" fmla="*/ 2147483646 h 80"/>
              <a:gd name="GluePoint12X" fmla="*/ 2147483646 w 149"/>
              <a:gd name="GluePoint12Y" fmla="*/ 2147483646 h 80"/>
              <a:gd name="GluePoint13X" fmla="*/ 2147483646 w 149"/>
              <a:gd name="GluePoint13Y" fmla="*/ 2147483646 h 80"/>
              <a:gd name="GluePoint14X" fmla="*/ 2147483646 w 149"/>
              <a:gd name="GluePoint14Y" fmla="*/ 0 h 80"/>
              <a:gd name="GluePoint15X" fmla="*/ 2147483646 w 149"/>
              <a:gd name="GluePoint15Y" fmla="*/ 0 h 80"/>
              <a:gd name="GluePoint16X" fmla="*/ 2147483646 w 149"/>
              <a:gd name="GluePoint16Y" fmla="*/ 2147483646 h 80"/>
              <a:gd name="GluePoint17X" fmla="*/ 2147483646 w 149"/>
              <a:gd name="GluePoint17Y" fmla="*/ 2147483646 h 80"/>
              <a:gd name="GluePoint18X" fmla="*/ 2147483646 w 149"/>
              <a:gd name="GluePoint18Y" fmla="*/ 2147483646 h 80"/>
              <a:gd name="GluePoint19X" fmla="*/ 2147483646 w 149"/>
              <a:gd name="GluePoint19Y" fmla="*/ 2147483646 h 80"/>
              <a:gd name="GluePoint20X" fmla="*/ 2147483646 w 149"/>
              <a:gd name="GluePoint20Y" fmla="*/ 2147483646 h 80"/>
              <a:gd name="GluePoint21X" fmla="*/ 2147483646 w 149"/>
              <a:gd name="GluePoint21Y" fmla="*/ 2147483646 h 80"/>
              <a:gd name="GluePoint22X" fmla="*/ 2147483646 w 149"/>
              <a:gd name="GluePoint22Y" fmla="*/ 2147483646 h 80"/>
              <a:gd name="GluePoint23X" fmla="*/ 2147483646 w 149"/>
              <a:gd name="GluePoint23Y" fmla="*/ 2147483646 h 80"/>
              <a:gd name="GluePoint24X" fmla="*/ 2147483646 w 149"/>
              <a:gd name="GluePoint24Y" fmla="*/ 2147483646 h 80"/>
              <a:gd name="GluePoint25X" fmla="*/ 2147483646 w 149"/>
              <a:gd name="GluePoint25Y" fmla="*/ 2147483646 h 80"/>
              <a:gd name="GluePoint26X" fmla="*/ 2147483646 w 149"/>
              <a:gd name="GluePoint26Y" fmla="*/ 2147483646 h 80"/>
              <a:gd name="GluePoint27X" fmla="*/ 2147483646 w 149"/>
              <a:gd name="GluePoint27Y" fmla="*/ 2147483646 h 80"/>
              <a:gd name="GluePoint28X" fmla="*/ 2147483646 w 149"/>
              <a:gd name="GluePoint28Y" fmla="*/ 2147483646 h 80"/>
              <a:gd name="GluePoint29X" fmla="*/ 2147483646 w 149"/>
              <a:gd name="GluePoint29Y" fmla="*/ 2147483646 h 80"/>
              <a:gd name="GluePoint30X" fmla="*/ 2147483646 w 149"/>
              <a:gd name="GluePoint30Y" fmla="*/ 2147483646 h 80"/>
              <a:gd name="GluePoint31X" fmla="*/ 2147483646 w 149"/>
              <a:gd name="GluePoint31Y" fmla="*/ 2147483646 h 80"/>
              <a:gd name="GluePoint32X" fmla="*/ 2147483646 w 149"/>
              <a:gd name="GluePoint32Y" fmla="*/ 2147483646 h 80"/>
              <a:gd name="GluePoint33X" fmla="*/ 2147483646 w 149"/>
              <a:gd name="GluePoint33Y" fmla="*/ 2147483646 h 80"/>
              <a:gd name="GluePoint34X" fmla="*/ 0 w 149"/>
              <a:gd name="GluePoint34Y" fmla="*/ 2147483646 h 80"/>
              <a:gd name="GluePoint35X" fmla="*/ 2147483646 w 149"/>
              <a:gd name="GluePoint35Y" fmla="*/ 2147483646 h 8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  <a:cxn ang="0">
                <a:pos x="GluePoint35X" y="GluePoint35Y"/>
              </a:cxn>
            </a:cxnLst>
            <a:rect l="l" t="t" r="r" b="b"/>
            <a:pathLst>
              <a:path w="149" h="80">
                <a:moveTo>
                  <a:pt x="1" y="77"/>
                </a:moveTo>
                <a:lnTo>
                  <a:pt x="1" y="72"/>
                </a:lnTo>
                <a:lnTo>
                  <a:pt x="3" y="65"/>
                </a:lnTo>
                <a:lnTo>
                  <a:pt x="6" y="59"/>
                </a:lnTo>
                <a:lnTo>
                  <a:pt x="10" y="56"/>
                </a:lnTo>
                <a:lnTo>
                  <a:pt x="22" y="47"/>
                </a:lnTo>
                <a:lnTo>
                  <a:pt x="33" y="41"/>
                </a:lnTo>
                <a:lnTo>
                  <a:pt x="43" y="36"/>
                </a:lnTo>
                <a:lnTo>
                  <a:pt x="58" y="33"/>
                </a:lnTo>
                <a:lnTo>
                  <a:pt x="88" y="29"/>
                </a:lnTo>
                <a:lnTo>
                  <a:pt x="102" y="24"/>
                </a:lnTo>
                <a:lnTo>
                  <a:pt x="120" y="14"/>
                </a:lnTo>
                <a:lnTo>
                  <a:pt x="131" y="6"/>
                </a:lnTo>
                <a:lnTo>
                  <a:pt x="139" y="0"/>
                </a:lnTo>
                <a:lnTo>
                  <a:pt x="142" y="0"/>
                </a:lnTo>
                <a:lnTo>
                  <a:pt x="145" y="2"/>
                </a:lnTo>
                <a:lnTo>
                  <a:pt x="147" y="5"/>
                </a:lnTo>
                <a:lnTo>
                  <a:pt x="148" y="7"/>
                </a:lnTo>
                <a:lnTo>
                  <a:pt x="148" y="9"/>
                </a:lnTo>
                <a:lnTo>
                  <a:pt x="127" y="18"/>
                </a:lnTo>
                <a:lnTo>
                  <a:pt x="106" y="28"/>
                </a:lnTo>
                <a:lnTo>
                  <a:pt x="92" y="33"/>
                </a:lnTo>
                <a:lnTo>
                  <a:pt x="69" y="37"/>
                </a:lnTo>
                <a:lnTo>
                  <a:pt x="47" y="42"/>
                </a:lnTo>
                <a:lnTo>
                  <a:pt x="34" y="47"/>
                </a:lnTo>
                <a:lnTo>
                  <a:pt x="17" y="59"/>
                </a:lnTo>
                <a:lnTo>
                  <a:pt x="10" y="66"/>
                </a:lnTo>
                <a:lnTo>
                  <a:pt x="7" y="73"/>
                </a:lnTo>
                <a:lnTo>
                  <a:pt x="5" y="75"/>
                </a:lnTo>
                <a:lnTo>
                  <a:pt x="5" y="77"/>
                </a:lnTo>
                <a:lnTo>
                  <a:pt x="4" y="78"/>
                </a:lnTo>
                <a:lnTo>
                  <a:pt x="3" y="79"/>
                </a:lnTo>
                <a:lnTo>
                  <a:pt x="2" y="79"/>
                </a:lnTo>
                <a:lnTo>
                  <a:pt x="0" y="79"/>
                </a:lnTo>
                <a:lnTo>
                  <a:pt x="1" y="77"/>
                </a:lnTo>
              </a:path>
            </a:pathLst>
          </a:custGeom>
          <a:solidFill>
            <a:srgbClr val="FFFF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 obycejn)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Text je součást vědecké práce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31239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Vědec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tráví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velkou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část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pracovního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času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nad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klávesnicí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: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články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granty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protokoly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posudky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výuka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korespondence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Výsledek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který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není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srozumitelně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zaznamenán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zpřístupněn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odborné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komunitě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má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jen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omezený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vědecký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dopad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Umět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text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dobře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strukturovat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bezpečně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spravovat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čitelně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vysázet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je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součást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vědeckého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400" b="0" i="0" dirty="0" err="1">
                <a:solidFill>
                  <a:srgbClr val="000000"/>
                </a:solidFill>
                <a:latin typeface="Arial"/>
              </a:rPr>
              <a:t>řemesla</a:t>
            </a:r>
            <a:r>
              <a:rPr sz="24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sz="2000" b="0" i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 err="1">
                <a:solidFill>
                  <a:srgbClr val="008080"/>
                </a:solidFill>
                <a:latin typeface="Arial"/>
              </a:rPr>
              <a:t>Struktura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008080"/>
                </a:solidFill>
                <a:latin typeface="Arial"/>
              </a:rPr>
              <a:t>před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008080"/>
                </a:solidFill>
                <a:latin typeface="Arial"/>
              </a:rPr>
              <a:t>vzhledem</a:t>
            </a:r>
            <a:endParaRPr sz="2800" b="1" dirty="0">
              <a:solidFill>
                <a:srgbClr val="008080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FF0000"/>
                </a:solidFill>
                <a:latin typeface="Arial"/>
              </a:rPr>
              <a:t>• Textový procesor není elektrický psací stroj.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Odsazení nevyrábějte mezerníkem a novou stránku patnácti Entery.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Používejte styly: Nadpis 1, Nadpis 2, Normální text, Citace, Popisek…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Ruční formátování si nechte jen pro lokální výjimky – např. kurzívu u latinského jména.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Správné styly umožní automatický obsah, navigaci, křížové odkazy a pomáhají i čtečkám obrazovky.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Zapněte si netisknutelné znaky ¶ – uvidíte mezery, tabulátory, zalomení i prázdné odstavce.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Automatická pole, popisky a odkazy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Čísla kapitol, obrázků a tabulek nevpisujte ručně, pokud je umí generovat program.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Používejte automatické popisky a křížové odkazy typu „viz obr. 4“.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Při vložení nového obrázku se ruční číslování rozjede; křížový odkaz se přepočítá automaticky.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Nadpisy, citace, odkazy a popisky mají být správně od začátku; kosmetika může počkat.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Strukturovaný dokument se po letech upravuje podstatně bezpečněji než soubor plný ručních zásahů.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Jaký nástroj na co?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Word / LibreOffice Writer – běžné rukopisy, diplomové práce, granty, sledování změn a komentáře.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LaTeX – výborný pro rovnice, složitou sazbu a mnoho křížových odkazů; vyšší vstupní práh.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Markdown / Quarto – čitelný čistý text, reprodukovatelné dokumenty, propojení s R, Pythonem či Julií.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DTP (InDesign, Affinity Publisher, Scribus) – maximální kontrola nad profesionální finální sazbou.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000000"/>
                </a:solidFill>
                <a:latin typeface="Arial"/>
              </a:rPr>
              <a:t>• Google Docs / webové Office – velmi praktické pro rychlou týmovou práci, méně vhodné pro složitou sazbu.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>
                <a:solidFill>
                  <a:srgbClr val="FF0000"/>
                </a:solidFill>
                <a:latin typeface="Arial"/>
              </a:rPr>
              <a:t>• Před odevzdáním vždy zkontrolujte i výsledné PDF.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48C7F2C-B0D7-DA46-B367-EF0B290504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763000" cy="1143000"/>
          </a:xfrm>
          <a:noFill/>
        </p:spPr>
        <p:txBody>
          <a:bodyPr/>
          <a:lstStyle/>
          <a:p>
            <a:r>
              <a:rPr lang="cs-CZ" altLang="cs-CZ" sz="2800" b="1" dirty="0">
                <a:solidFill>
                  <a:srgbClr val="008080"/>
                </a:solidFill>
                <a:latin typeface="Arial"/>
                <a:ea typeface="+mn-ea"/>
                <a:cs typeface="+mn-cs"/>
              </a:rPr>
              <a:t>Základy počítačové typografie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1A147F8-53C7-2325-5FA7-7EFFE8E8FC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89888" cy="4114800"/>
          </a:xfrm>
        </p:spPr>
        <p:txBody>
          <a:bodyPr>
            <a:normAutofit fontScale="92500" lnSpcReduction="10000"/>
          </a:bodyPr>
          <a:lstStyle/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Nepoužívejte v dokumentu více než dva druhy písma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Myslete na kontrast - </a:t>
            </a:r>
            <a:r>
              <a:rPr lang="cs-CZ" altLang="cs-CZ" dirty="0">
                <a:latin typeface="FrankRuehl" panose="020E0503060101010101" pitchFamily="34" charset="-79"/>
                <a:cs typeface="FrankRuehl" panose="020E0503060101010101" pitchFamily="34" charset="-79"/>
              </a:rPr>
              <a:t>patková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bezpatková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písma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Nepoužívejte </a:t>
            </a:r>
            <a:r>
              <a:rPr lang="cs-CZ" altLang="cs-CZ" dirty="0">
                <a:latin typeface="Blackadder ITC" panose="04020505051007020D02" pitchFamily="82" charset="0"/>
                <a:cs typeface="Aldhabi" panose="01000000000000000000" pitchFamily="2" charset="-78"/>
              </a:rPr>
              <a:t>kaligrafická</a:t>
            </a: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altLang="cs-CZ" dirty="0">
                <a:latin typeface="Informal Roman" panose="030604020304060B0204" pitchFamily="66" charset="0"/>
                <a:cs typeface="Arial" panose="020B0604020202020204" pitchFamily="34" charset="0"/>
              </a:rPr>
              <a:t>ozdobná</a:t>
            </a: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písma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patková písma jsou lépe čitelná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VELKÁ PÍSMENA JSOU ŠPATNĚ ČITELNÁ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velikost písma mezi 10 a 12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ke zvýrazňování používejte spíše </a:t>
            </a:r>
            <a:r>
              <a:rPr lang="cs-CZ" alt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kurzívu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než </a:t>
            </a: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tučné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nikdy nepoužívejte </a:t>
            </a:r>
            <a:r>
              <a:rPr lang="cs-CZ" altLang="cs-CZ" sz="2400" u="sng" dirty="0">
                <a:latin typeface="Arial" panose="020B0604020202020204" pitchFamily="34" charset="0"/>
                <a:cs typeface="Arial" panose="020B0604020202020204" pitchFamily="34" charset="0"/>
              </a:rPr>
              <a:t>podtržené (leda v tabulkách)</a:t>
            </a:r>
          </a:p>
          <a:p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případná odlišnost typografie od standardu by měla být užívána jednotně v celém textu, měla by být cílevědomá, nikoli založená na neznalosti</a:t>
            </a:r>
          </a:p>
          <a:p>
            <a:endParaRPr lang="cs-CZ" altLang="cs-CZ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1486" y="228600"/>
            <a:ext cx="42210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 err="1">
                <a:solidFill>
                  <a:srgbClr val="008080"/>
                </a:solidFill>
                <a:latin typeface="Arial"/>
              </a:rPr>
              <a:t>Počítačová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008080"/>
                </a:solidFill>
                <a:latin typeface="Arial"/>
              </a:rPr>
              <a:t>typografie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8092440" cy="4924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spojovník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(-):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česko-anglický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Frýdek-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Místek</a:t>
            </a:r>
            <a:endParaRPr sz="1800" b="0" i="0" dirty="0">
              <a:solidFill>
                <a:srgbClr val="000000"/>
              </a:solidFill>
              <a:latin typeface="Arial"/>
            </a:endParaRP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půlčtvercová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pomlčka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(–):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větná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– s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mezerami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;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rozsah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10–15 °C bez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mezer</a:t>
            </a:r>
            <a:endParaRPr sz="1800" b="0" i="0" dirty="0">
              <a:solidFill>
                <a:srgbClr val="000000"/>
              </a:solidFill>
              <a:latin typeface="Arial"/>
            </a:endParaRP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matematické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minus (−): −5 °C, a − b</a:t>
            </a: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Není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nutné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pamatovat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všechny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Alt-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kódy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;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důležité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je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vědět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že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jde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o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různé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znaky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Používejte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nezlomitelné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mezery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tam,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kde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dvě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části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patří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k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sobě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25 kg, 30 %.</a:t>
            </a: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800" b="0" i="0" dirty="0" err="1">
                <a:solidFill>
                  <a:srgbClr val="000000"/>
                </a:solidFill>
                <a:latin typeface="Arial"/>
              </a:rPr>
              <a:t>Jednopísmenné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předložky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spojky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nenechávejte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osamocené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konci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řádku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  <a:endParaRPr lang="cs-CZ" sz="1800" b="0" i="0" dirty="0">
              <a:solidFill>
                <a:srgbClr val="000000"/>
              </a:solidFill>
              <a:latin typeface="Arial"/>
            </a:endParaRP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P</a:t>
            </a: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oslední řádek odstavce nesmí být prvním řádkem stránky a prvním řádkem odstavce nesmí končit stránka</a:t>
            </a:r>
          </a:p>
          <a:p>
            <a:pPr marL="285750" indent="-28575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Zarovnávejte doleva nikoli do bloků (jinak menší font a zapnuté dělení slov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</a:rPr>
              <a:t>Při sazbě do bloku kontrolujte „řeky“ vzniklé nepřirozeně roztaženými mezerami.</a:t>
            </a:r>
            <a:endParaRPr lang="cs-CZ" alt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lang="cs-CZ" sz="1800" b="0" i="0" dirty="0">
              <a:solidFill>
                <a:srgbClr val="000000"/>
              </a:solidFill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endParaRPr sz="1800" b="0" i="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obsah 1">
            <a:extLst>
              <a:ext uri="{FF2B5EF4-FFF2-40B4-BE49-F238E27FC236}">
                <a16:creationId xmlns:a16="http://schemas.microsoft.com/office/drawing/2014/main" id="{91B723A2-C6ED-5B0F-9075-BB4C999563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altLang="cs-CZ"/>
          </a:p>
        </p:txBody>
      </p:sp>
      <p:sp>
        <p:nvSpPr>
          <p:cNvPr id="17411" name="Nadpis 2">
            <a:extLst>
              <a:ext uri="{FF2B5EF4-FFF2-40B4-BE49-F238E27FC236}">
                <a16:creationId xmlns:a16="http://schemas.microsoft.com/office/drawing/2014/main" id="{CF0F8A18-CF7F-D327-DAF2-8D632BFAA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7412" name="Obrázek 3">
            <a:extLst>
              <a:ext uri="{FF2B5EF4-FFF2-40B4-BE49-F238E27FC236}">
                <a16:creationId xmlns:a16="http://schemas.microsoft.com/office/drawing/2014/main" id="{985F97D3-7068-0FE3-FC1C-72A90894B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04800"/>
            <a:ext cx="859155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93" y="228600"/>
            <a:ext cx="432041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 err="1">
                <a:solidFill>
                  <a:srgbClr val="008080"/>
                </a:solidFill>
                <a:latin typeface="Arial"/>
              </a:rPr>
              <a:t>Počítačová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008080"/>
                </a:solidFill>
                <a:latin typeface="Arial"/>
              </a:rPr>
              <a:t>typografie</a:t>
            </a:r>
            <a:r>
              <a:rPr sz="2800" b="1" dirty="0">
                <a:solidFill>
                  <a:srgbClr val="008080"/>
                </a:solidFill>
                <a:latin typeface="Arial"/>
              </a:rPr>
              <a:t> I</a:t>
            </a:r>
            <a:r>
              <a:rPr lang="cs-CZ" sz="2800" b="1" dirty="0">
                <a:solidFill>
                  <a:srgbClr val="008080"/>
                </a:solidFill>
                <a:latin typeface="Arial"/>
              </a:rPr>
              <a:t>II</a:t>
            </a:r>
            <a:endParaRPr sz="2800" b="1" dirty="0">
              <a:solidFill>
                <a:srgbClr val="008080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2523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V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českém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textu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používáme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desetinnou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čárku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3,14; v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anglickém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desetinnou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tečku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3.14.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číslem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jednotkou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je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mezera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25 kg, 10 ml, 37 °C.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30 %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studentů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ale 30%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roztok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; 8 km, ale 8km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trasa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Za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čárkou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tečkou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dvojtečkou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středníkem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otazníkem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vykřičníkem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píšeme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mezeru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;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před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nimi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ne.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Oddělování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tisíců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v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angličtině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může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lišit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podle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časopisu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–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respektujte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jeho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styl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Biologická nomenklatura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31547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Rodové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druhové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jméno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živočichů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rostlin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hub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bakterií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píše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kurzívou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</a:t>
            </a:r>
            <a:r>
              <a:rPr sz="1800" b="0" i="1" dirty="0">
                <a:solidFill>
                  <a:srgbClr val="000000"/>
                </a:solidFill>
                <a:latin typeface="Arial"/>
              </a:rPr>
              <a:t>Homo sapiens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1" dirty="0">
                <a:solidFill>
                  <a:srgbClr val="000000"/>
                </a:solidFill>
                <a:latin typeface="Arial"/>
              </a:rPr>
              <a:t>Arabidopsis thaliana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…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Rod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začíná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velkým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písmenem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druhový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přívlastek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malým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Vyšší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taxony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–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např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čeledi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řády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–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kurzívou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nepíší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U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poddruhů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variet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je subsp. / var.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běžným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řezem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vlastní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epiteton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kurzívou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Kultivar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rostliny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ani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označení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bakteriálního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kmene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zpravidla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kurzívou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nepíše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Nomenklatura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virů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vlastní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rychle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měnící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pravidla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–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řiďte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aktuálními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doporučeními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oboru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Citace a referenční manažery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33855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 dirty="0">
                <a:solidFill>
                  <a:srgbClr val="FF0000"/>
                </a:solidFill>
                <a:latin typeface="Arial"/>
              </a:rPr>
              <a:t>• </a:t>
            </a:r>
            <a:r>
              <a:rPr sz="2000" b="0" i="0" dirty="0" err="1">
                <a:solidFill>
                  <a:srgbClr val="FF0000"/>
                </a:solidFill>
                <a:latin typeface="Arial"/>
              </a:rPr>
              <a:t>Bibliografii</a:t>
            </a:r>
            <a:r>
              <a:rPr sz="20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FF0000"/>
                </a:solidFill>
                <a:latin typeface="Arial"/>
              </a:rPr>
              <a:t>nespravujte</a:t>
            </a:r>
            <a:r>
              <a:rPr sz="20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FF0000"/>
                </a:solidFill>
                <a:latin typeface="Arial"/>
              </a:rPr>
              <a:t>ručně</a:t>
            </a:r>
            <a:r>
              <a:rPr sz="2000" b="0" i="0" dirty="0">
                <a:solidFill>
                  <a:srgbClr val="FF0000"/>
                </a:solidFill>
                <a:latin typeface="Arial"/>
              </a:rPr>
              <a:t>; </a:t>
            </a:r>
            <a:r>
              <a:rPr sz="2000" b="0" i="0" dirty="0" err="1">
                <a:solidFill>
                  <a:srgbClr val="FF0000"/>
                </a:solidFill>
                <a:latin typeface="Arial"/>
              </a:rPr>
              <a:t>používejte</a:t>
            </a:r>
            <a:r>
              <a:rPr sz="2000" b="0" i="0" dirty="0">
                <a:solidFill>
                  <a:srgbClr val="FF0000"/>
                </a:solidFill>
                <a:latin typeface="Arial"/>
              </a:rPr>
              <a:t> Zotero, EndNote, Mendeley </a:t>
            </a:r>
            <a:r>
              <a:rPr sz="2000" b="0" i="0" dirty="0" err="1">
                <a:solidFill>
                  <a:srgbClr val="FF0000"/>
                </a:solidFill>
                <a:latin typeface="Arial"/>
              </a:rPr>
              <a:t>apod</a:t>
            </a:r>
            <a:r>
              <a:rPr sz="2000" b="0" i="0" dirty="0">
                <a:solidFill>
                  <a:srgbClr val="FF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Manažer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uloží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bibliografický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záznam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, PDF,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vloží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citaci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do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textu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vytvoří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seznam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literatury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Při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změně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časopisu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přepnete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citační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styl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bez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ručního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přepisování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stovek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položek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Automatika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však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negarantuje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bezchybnost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–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kontrolujte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autory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kapitalizaci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názvu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2000" b="0" i="0" dirty="0" err="1">
                <a:solidFill>
                  <a:srgbClr val="000000"/>
                </a:solidFill>
                <a:latin typeface="Arial"/>
              </a:rPr>
              <a:t>stránky</a:t>
            </a:r>
            <a:r>
              <a:rPr sz="2000" b="0" i="0" dirty="0">
                <a:solidFill>
                  <a:srgbClr val="000000"/>
                </a:solidFill>
                <a:latin typeface="Arial"/>
              </a:rPr>
              <a:t>, DOI a duplicity.</a:t>
            </a:r>
            <a:endParaRPr lang="cs-CZ" sz="2000" b="0" i="0" dirty="0">
              <a:solidFill>
                <a:srgbClr val="000000"/>
              </a:solidFill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cs-CZ" sz="2000" b="0" i="0" dirty="0">
                <a:solidFill>
                  <a:srgbClr val="000000"/>
                </a:solidFill>
                <a:latin typeface="Arial"/>
              </a:rPr>
              <a:t>• Stejně automaticky spravujte popisky obrázků, tabulek a křížové odkazy. rejstříky a obsahy.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Digitální hygiena a zálohování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Pravidlo 3-2-1: tři kopie dat; nejméně dvě odlišná úložiště; alespoň jedna kopie mimo hlavní pracoviště.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FF0000"/>
                </a:solidFill>
                <a:latin typeface="Arial"/>
              </a:rPr>
              <a:t>• Synchronizace není totéž co záloha.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Když smažete nebo poškodíte synchronizovaný soubor, problém se může rozšířit na všechna zařízení.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Důležitá je historie verzí a u cenných dat i nezávislá záloha, kterou běžná synchronizace nepřepisuje.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U klíčových milníků ukládejte vlastní snapshoty, např. rukopis_2026-10-21.docx.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Verze souborů a šablony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Dropbox, OneDrive, Google Drive a podobné služby obvykle uchovávají historické verze souborů.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Vyhněte se názvům final.docx, final2.docx, final_opravdu.docx – po půl roce mají být názvy srozumitelné.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FF0000"/>
                </a:solidFill>
                <a:latin typeface="Arial"/>
              </a:rPr>
              <a:t>• Pseudošablona: otevřete starý posudek nebo dopis – ale první krok musí být Uložit jako pod novým názvem.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Skutečná Word šablona (.dotx) je vhodnější pro opakovaně používané typy dokumentů.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000000"/>
                </a:solidFill>
                <a:latin typeface="Arial"/>
              </a:rPr>
              <a:t>• Oba postupy mají své místo: .dotx je systematičtější, pseudošablona rychlejší pro jednorázovou práci.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Využití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37856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</a:t>
            </a:r>
            <a:r>
              <a:rPr lang="cs-CZ" dirty="0">
                <a:solidFill>
                  <a:srgbClr val="000000"/>
                </a:solidFill>
                <a:latin typeface="Arial"/>
              </a:rPr>
              <a:t>Osvojte si diktování</a:t>
            </a:r>
          </a:p>
          <a:p>
            <a:pPr>
              <a:spcAft>
                <a:spcPts val="600"/>
              </a:spcAft>
            </a:pPr>
            <a:r>
              <a:rPr lang="cs-CZ" dirty="0">
                <a:solidFill>
                  <a:srgbClr val="000000"/>
                </a:solidFill>
              </a:rPr>
              <a:t>•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Dobré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pracovní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schéma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: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autor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→ audit AI →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návrh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úprav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→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lidská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kontrola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AI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dobře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hledá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logické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skoky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redundance,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stylistické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problémy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navrhuje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alternativní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formulace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Je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užitečná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převodu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tabulek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úpravě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seznamů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psaní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skriptů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překladech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transkripci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FF0000"/>
                </a:solidFill>
                <a:latin typeface="Arial"/>
              </a:rPr>
              <a:t>• Fakta,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čísla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a reference je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třeba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samostatně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ověřit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;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i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přesvědčivá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odpověď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může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být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FF0000"/>
                </a:solidFill>
                <a:latin typeface="Arial"/>
              </a:rPr>
              <a:t>chybná</a:t>
            </a:r>
            <a:r>
              <a:rPr sz="1800" b="0" i="0" dirty="0">
                <a:solidFill>
                  <a:srgbClr val="FF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U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citlivých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materiálů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je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rozumné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vědět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kam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obsah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odesílá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, jak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dlouho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se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uchovává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jaká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platí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pravidla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pracoviště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0" i="0" dirty="0">
                <a:solidFill>
                  <a:srgbClr val="000000"/>
                </a:solidFill>
                <a:latin typeface="Arial"/>
              </a:rPr>
              <a:t>• Za text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zůstává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odpovědný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člověk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;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zkontrolujte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také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požadavky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cílového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časopisu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na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přiznání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</a:t>
            </a:r>
            <a:r>
              <a:rPr sz="1800" b="0" i="0" dirty="0" err="1">
                <a:solidFill>
                  <a:srgbClr val="000000"/>
                </a:solidFill>
                <a:latin typeface="Arial"/>
              </a:rPr>
              <a:t>použití</a:t>
            </a:r>
            <a:r>
              <a:rPr sz="1800" b="0" i="0" dirty="0">
                <a:solidFill>
                  <a:srgbClr val="000000"/>
                </a:solidFill>
                <a:latin typeface="Arial"/>
              </a:rPr>
              <a:t> AI.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Závěry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81328"/>
            <a:ext cx="7863840" cy="4526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Struktura před vzhledem: používejte styly, automatická pole, popisky a křížové odkazy.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Vyberte nástroj podle úkolu – Word, LaTeX, Markdown/Quarto nebo DTP.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Typografie má pomáhat číst: málo fontů, střídmé zvýrazňování, žádné mechanické deformace.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Mikrotypografie je součást profesionality: spojovník ≠ pomlčka ≠ minus; číslo neoddělujte od jednotky.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Reference, číslování a seznam literatury generujte automaticky, ale metadata kontrolujte.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Synchronizace není záloha; používejte 3-2-1, historii verzí a rozumné šablony.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0" i="0">
                <a:solidFill>
                  <a:srgbClr val="000000"/>
                </a:solidFill>
                <a:latin typeface="Arial"/>
              </a:rPr>
              <a:t>• AI může text výrazně zlepšit, ale odpovědnost a poslední slovo zůstávají autorovi.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83210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Arial"/>
              </a:rPr>
              <a:t>Murphyho definice textového editoru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75895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800"/>
              </a:spcAft>
            </a:pPr>
            <a:r>
              <a:rPr sz="2000">
                <a:solidFill>
                  <a:srgbClr val="000000"/>
                </a:solidFill>
                <a:latin typeface="Arial"/>
              </a:rPr>
              <a:t>povedený pokus obrat nic netušícího člověka o 10 000 Kč za slib, že bude moci pomocí zhruba 300 snadno zapamatovatelných příkazů nahradit psací stroj a opravný lak a i navzdory programu bude mít čas soustředit se na to, co vlastně chce napsat.</a:t>
            </a:r>
          </a:p>
          <a:p>
            <a:r>
              <a:rPr sz="2000">
                <a:solidFill>
                  <a:srgbClr val="000000"/>
                </a:solidFill>
                <a:latin typeface="Arial"/>
              </a:rPr>
              <a:t>(1988)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1274</Words>
  <Application>Microsoft Office PowerPoint</Application>
  <PresentationFormat>On-screen Show (4:3)</PresentationFormat>
  <Paragraphs>94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Blackadder ITC</vt:lpstr>
      <vt:lpstr>FrankRuehl</vt:lpstr>
      <vt:lpstr>Informal Roman</vt:lpstr>
      <vt:lpstr>Times New Roman obycejn)</vt:lpstr>
      <vt:lpstr>Times New Roman obycejn) CE</vt:lpstr>
      <vt:lpstr>Office</vt:lpstr>
      <vt:lpstr>Práce s textem, počítačová sazba a základy typografie</vt:lpstr>
      <vt:lpstr>PowerPoint Presentation</vt:lpstr>
      <vt:lpstr>PowerPoint Presentation</vt:lpstr>
      <vt:lpstr>PowerPoint Presentation</vt:lpstr>
      <vt:lpstr>PowerPoint Presentation</vt:lpstr>
      <vt:lpstr>Základy počítačové typografie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Jaroslav Flegr</cp:lastModifiedBy>
  <cp:revision>3</cp:revision>
  <dcterms:modified xsi:type="dcterms:W3CDTF">2026-10-27T05:13:28Z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1998-08-10T21:18:54Z</dcterms:created>
  <dc:creator>Keith Mickunas</dc:creator>
  <dc:description/>
  <dc:language>en-US</dc:language>
  <cp:lastModifiedBy>Flegr Jaroslav</cp:lastModifiedBy>
  <dcterms:modified xsi:type="dcterms:W3CDTF">2025-09-21T09:26:33Z</dcterms:modified>
  <cp:revision>68</cp:revision>
  <dc:subject/>
  <dc:title>No Slide Title</dc:title>
</cp:coreProperties>
</file>